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49"/>
  </p:notesMasterIdLst>
  <p:handoutMasterIdLst>
    <p:handoutMasterId r:id="rId50"/>
  </p:handoutMasterIdLst>
  <p:sldIdLst>
    <p:sldId id="257" r:id="rId2"/>
    <p:sldId id="331" r:id="rId3"/>
    <p:sldId id="557" r:id="rId4"/>
    <p:sldId id="297" r:id="rId5"/>
    <p:sldId id="540" r:id="rId6"/>
    <p:sldId id="541" r:id="rId7"/>
    <p:sldId id="551" r:id="rId8"/>
    <p:sldId id="260" r:id="rId9"/>
    <p:sldId id="332" r:id="rId10"/>
    <p:sldId id="262" r:id="rId11"/>
    <p:sldId id="263" r:id="rId12"/>
    <p:sldId id="515" r:id="rId13"/>
    <p:sldId id="299" r:id="rId14"/>
    <p:sldId id="543" r:id="rId15"/>
    <p:sldId id="545" r:id="rId16"/>
    <p:sldId id="538" r:id="rId17"/>
    <p:sldId id="555" r:id="rId18"/>
    <p:sldId id="544" r:id="rId19"/>
    <p:sldId id="546" r:id="rId20"/>
    <p:sldId id="548" r:id="rId21"/>
    <p:sldId id="565" r:id="rId22"/>
    <p:sldId id="558" r:id="rId23"/>
    <p:sldId id="302" r:id="rId24"/>
    <p:sldId id="528" r:id="rId25"/>
    <p:sldId id="559" r:id="rId26"/>
    <p:sldId id="305" r:id="rId27"/>
    <p:sldId id="532" r:id="rId28"/>
    <p:sldId id="560" r:id="rId29"/>
    <p:sldId id="317" r:id="rId30"/>
    <p:sldId id="530" r:id="rId31"/>
    <p:sldId id="561" r:id="rId32"/>
    <p:sldId id="303" r:id="rId33"/>
    <p:sldId id="533" r:id="rId34"/>
    <p:sldId id="562" r:id="rId35"/>
    <p:sldId id="318" r:id="rId36"/>
    <p:sldId id="534" r:id="rId37"/>
    <p:sldId id="563" r:id="rId38"/>
    <p:sldId id="306" r:id="rId39"/>
    <p:sldId id="535" r:id="rId40"/>
    <p:sldId id="564" r:id="rId41"/>
    <p:sldId id="290" r:id="rId42"/>
    <p:sldId id="505" r:id="rId43"/>
    <p:sldId id="311" r:id="rId44"/>
    <p:sldId id="556" r:id="rId45"/>
    <p:sldId id="553" r:id="rId46"/>
    <p:sldId id="312" r:id="rId47"/>
    <p:sldId id="296" r:id="rId48"/>
  </p:sldIdLst>
  <p:sldSz cx="9144000" cy="6858000" type="screen4x3"/>
  <p:notesSz cx="7023100" cy="93091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1A6"/>
    <a:srgbClr val="16153F"/>
    <a:srgbClr val="1B2246"/>
    <a:srgbClr val="121F88"/>
    <a:srgbClr val="D5B8EA"/>
    <a:srgbClr val="FF9797"/>
    <a:srgbClr val="FF5D5D"/>
    <a:srgbClr val="FF4B4B"/>
    <a:srgbClr val="8FAFCF"/>
    <a:srgbClr val="8B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6369" autoAdjust="0"/>
  </p:normalViewPr>
  <p:slideViewPr>
    <p:cSldViewPr snapToGrid="0">
      <p:cViewPr varScale="1">
        <p:scale>
          <a:sx n="98" d="100"/>
          <a:sy n="98" d="100"/>
        </p:scale>
        <p:origin x="1980"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706"/>
    </p:cViewPr>
  </p:sorterViewPr>
  <p:notesViewPr>
    <p:cSldViewPr snapToGrid="0">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304B3-1A35-AF43-8E78-4FC5C890F41E}"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US"/>
        </a:p>
      </dgm:t>
    </dgm:pt>
    <dgm:pt modelId="{5792A224-3B96-B943-A251-638EFF701130}">
      <dgm:prSet phldrT="[Text]" custT="1"/>
      <dgm:spPr/>
      <dgm:t>
        <a:bodyPr/>
        <a:lstStyle/>
        <a:p>
          <a:r>
            <a:rPr lang="en-US" sz="1400" dirty="0"/>
            <a:t>Recruitment and Retention</a:t>
          </a:r>
        </a:p>
        <a:p>
          <a:r>
            <a:rPr lang="en-US" sz="1200" dirty="0"/>
            <a:t>Strategies to identify, hire and maintain a qualified workforce across sectors and discipline </a:t>
          </a:r>
        </a:p>
      </dgm:t>
    </dgm:pt>
    <dgm:pt modelId="{92098A46-BF53-6D45-8B37-583A2D1CCE91}" type="parTrans" cxnId="{130E16CF-711A-E84E-8823-DB80D8E39EA5}">
      <dgm:prSet/>
      <dgm:spPr/>
      <dgm:t>
        <a:bodyPr/>
        <a:lstStyle/>
        <a:p>
          <a:endParaRPr lang="en-US"/>
        </a:p>
      </dgm:t>
    </dgm:pt>
    <dgm:pt modelId="{1871C93C-202C-0547-A4A9-6BF0ED1B3B22}" type="sibTrans" cxnId="{130E16CF-711A-E84E-8823-DB80D8E39EA5}">
      <dgm:prSet/>
      <dgm:spPr/>
      <dgm:t>
        <a:bodyPr/>
        <a:lstStyle/>
        <a:p>
          <a:endParaRPr lang="en-US"/>
        </a:p>
      </dgm:t>
    </dgm:pt>
    <dgm:pt modelId="{BBDFD4C8-3384-B04F-9834-39685565A5B4}">
      <dgm:prSet phldrT="[Text]" custT="1"/>
      <dgm:spPr/>
      <dgm:t>
        <a:bodyPr/>
        <a:lstStyle/>
        <a:p>
          <a:r>
            <a:rPr lang="en-US" sz="1400" dirty="0" err="1"/>
            <a:t>Inservice</a:t>
          </a:r>
          <a:r>
            <a:rPr lang="en-US" sz="1400" dirty="0"/>
            <a:t> Training</a:t>
          </a:r>
        </a:p>
        <a:p>
          <a:r>
            <a:rPr lang="en-US" sz="1200" dirty="0"/>
            <a:t>Ongoing learning activities to maintain and build the competence of the EC workforce </a:t>
          </a:r>
        </a:p>
      </dgm:t>
    </dgm:pt>
    <dgm:pt modelId="{4D16A24E-36BD-3845-B2D3-B08206FB5D04}" type="parTrans" cxnId="{C5D2A704-9485-0141-9CB4-37B589743608}">
      <dgm:prSet/>
      <dgm:spPr/>
      <dgm:t>
        <a:bodyPr/>
        <a:lstStyle/>
        <a:p>
          <a:endParaRPr lang="en-US"/>
        </a:p>
      </dgm:t>
    </dgm:pt>
    <dgm:pt modelId="{D682CB8A-FAF7-FE46-B0A8-D9CA6C9AAFD4}" type="sibTrans" cxnId="{C5D2A704-9485-0141-9CB4-37B589743608}">
      <dgm:prSet/>
      <dgm:spPr/>
      <dgm:t>
        <a:bodyPr/>
        <a:lstStyle/>
        <a:p>
          <a:endParaRPr lang="en-US"/>
        </a:p>
      </dgm:t>
    </dgm:pt>
    <dgm:pt modelId="{68F43962-30F9-43A7-BE81-5F191CFDE798}">
      <dgm:prSet phldrT="[Text]" custT="1"/>
      <dgm:spPr/>
      <dgm:t>
        <a:bodyPr/>
        <a:lstStyle/>
        <a:p>
          <a:r>
            <a:rPr lang="en-US" sz="1400" dirty="0"/>
            <a:t>Leadership, Coordination &amp; Sustainability</a:t>
          </a:r>
        </a:p>
        <a:p>
          <a:r>
            <a:rPr lang="en-US" sz="1200" dirty="0"/>
            <a:t>Structures for ongoing support of all personnel development activities</a:t>
          </a:r>
        </a:p>
      </dgm:t>
    </dgm:pt>
    <dgm:pt modelId="{D3A2D3ED-D1EE-4920-95C8-24AA35E4EEDD}" type="parTrans" cxnId="{8C296A17-432A-4EBD-8419-31C36D1101CD}">
      <dgm:prSet/>
      <dgm:spPr/>
      <dgm:t>
        <a:bodyPr/>
        <a:lstStyle/>
        <a:p>
          <a:endParaRPr lang="en-US"/>
        </a:p>
      </dgm:t>
    </dgm:pt>
    <dgm:pt modelId="{68A59851-7F43-46AC-BBA4-5164D0E6C0C1}" type="sibTrans" cxnId="{8C296A17-432A-4EBD-8419-31C36D1101CD}">
      <dgm:prSet/>
      <dgm:spPr/>
      <dgm:t>
        <a:bodyPr/>
        <a:lstStyle/>
        <a:p>
          <a:endParaRPr lang="en-US"/>
        </a:p>
      </dgm:t>
    </dgm:pt>
    <dgm:pt modelId="{DC9BA85E-8AE3-4250-B5EC-5F1323F6AD3A}">
      <dgm:prSet phldrT="[Text]" custT="1"/>
      <dgm:spPr/>
      <dgm:t>
        <a:bodyPr/>
        <a:lstStyle/>
        <a:p>
          <a:r>
            <a:rPr lang="en-US" sz="1400" dirty="0"/>
            <a:t>Personnel Standards</a:t>
          </a:r>
        </a:p>
        <a:p>
          <a:r>
            <a:rPr lang="en-US" sz="1200" dirty="0"/>
            <a:t>Discipline specific knowledge, skills and competencies for the EC workforce</a:t>
          </a:r>
        </a:p>
      </dgm:t>
    </dgm:pt>
    <dgm:pt modelId="{98DEBAA6-EAAF-4630-8995-A60F9BB773D9}" type="parTrans" cxnId="{C53F4C54-9500-46C4-B112-CB5A0DCCCAC6}">
      <dgm:prSet/>
      <dgm:spPr/>
      <dgm:t>
        <a:bodyPr/>
        <a:lstStyle/>
        <a:p>
          <a:endParaRPr lang="en-US"/>
        </a:p>
      </dgm:t>
    </dgm:pt>
    <dgm:pt modelId="{095D0DDD-A26A-4F95-B796-0ED3A6164F81}" type="sibTrans" cxnId="{C53F4C54-9500-46C4-B112-CB5A0DCCCAC6}">
      <dgm:prSet/>
      <dgm:spPr/>
      <dgm:t>
        <a:bodyPr/>
        <a:lstStyle/>
        <a:p>
          <a:endParaRPr lang="en-US"/>
        </a:p>
      </dgm:t>
    </dgm:pt>
    <dgm:pt modelId="{8A640842-A007-44C6-85E2-695C15788E13}">
      <dgm:prSet phldrT="[Text]" custT="1"/>
      <dgm:spPr/>
      <dgm:t>
        <a:bodyPr/>
        <a:lstStyle/>
        <a:p>
          <a:r>
            <a:rPr lang="en-US" sz="1400" dirty="0"/>
            <a:t>Preservice Training</a:t>
          </a:r>
        </a:p>
        <a:p>
          <a:r>
            <a:rPr lang="en-US" sz="1200" dirty="0"/>
            <a:t>Formal program of study at an IHE to prepare for the EC workforce</a:t>
          </a:r>
        </a:p>
      </dgm:t>
    </dgm:pt>
    <dgm:pt modelId="{27564AC3-9B1E-4A8B-B73B-6EDD7731EC47}" type="parTrans" cxnId="{57395677-7513-4938-8D73-BD7327CA3CF9}">
      <dgm:prSet/>
      <dgm:spPr/>
      <dgm:t>
        <a:bodyPr/>
        <a:lstStyle/>
        <a:p>
          <a:endParaRPr lang="en-US"/>
        </a:p>
      </dgm:t>
    </dgm:pt>
    <dgm:pt modelId="{7743401E-F7C8-4800-909A-5ABA041EA8EA}" type="sibTrans" cxnId="{57395677-7513-4938-8D73-BD7327CA3CF9}">
      <dgm:prSet/>
      <dgm:spPr/>
      <dgm:t>
        <a:bodyPr/>
        <a:lstStyle/>
        <a:p>
          <a:endParaRPr lang="en-US"/>
        </a:p>
      </dgm:t>
    </dgm:pt>
    <dgm:pt modelId="{2D8B9212-D329-284A-80FF-3B5F43F98142}" type="pres">
      <dgm:prSet presAssocID="{071304B3-1A35-AF43-8E78-4FC5C890F41E}" presName="cycle" presStyleCnt="0">
        <dgm:presLayoutVars>
          <dgm:dir/>
          <dgm:resizeHandles val="exact"/>
        </dgm:presLayoutVars>
      </dgm:prSet>
      <dgm:spPr/>
    </dgm:pt>
    <dgm:pt modelId="{ACB6B3F0-89B6-4FAC-B476-AF89FF586D64}" type="pres">
      <dgm:prSet presAssocID="{68F43962-30F9-43A7-BE81-5F191CFDE798}" presName="node" presStyleLbl="node1" presStyleIdx="0" presStyleCnt="5" custScaleX="112524" custScaleY="149388">
        <dgm:presLayoutVars>
          <dgm:bulletEnabled val="1"/>
        </dgm:presLayoutVars>
      </dgm:prSet>
      <dgm:spPr/>
    </dgm:pt>
    <dgm:pt modelId="{03249657-3C41-413F-ACB6-539C6B1A91AB}" type="pres">
      <dgm:prSet presAssocID="{68F43962-30F9-43A7-BE81-5F191CFDE798}" presName="spNode" presStyleCnt="0"/>
      <dgm:spPr/>
    </dgm:pt>
    <dgm:pt modelId="{C24572E0-C6B1-4F65-BA60-BA650320E192}" type="pres">
      <dgm:prSet presAssocID="{68A59851-7F43-46AC-BBA4-5164D0E6C0C1}" presName="sibTrans" presStyleLbl="sibTrans1D1" presStyleIdx="0" presStyleCnt="5"/>
      <dgm:spPr/>
    </dgm:pt>
    <dgm:pt modelId="{60A99B84-DE4C-664C-B9B9-AB6410E90583}" type="pres">
      <dgm:prSet presAssocID="{5792A224-3B96-B943-A251-638EFF701130}" presName="node" presStyleLbl="node1" presStyleIdx="1" presStyleCnt="5" custScaleX="112475" custScaleY="149388" custRadScaleRad="105164" custRadScaleInc="7609">
        <dgm:presLayoutVars>
          <dgm:bulletEnabled val="1"/>
        </dgm:presLayoutVars>
      </dgm:prSet>
      <dgm:spPr/>
    </dgm:pt>
    <dgm:pt modelId="{4BDCC003-71EA-4449-AEB0-4F4F0849C7B1}" type="pres">
      <dgm:prSet presAssocID="{5792A224-3B96-B943-A251-638EFF701130}" presName="spNode" presStyleCnt="0"/>
      <dgm:spPr/>
    </dgm:pt>
    <dgm:pt modelId="{57BD7CB0-14EB-8549-B45B-ECADEDC42B47}" type="pres">
      <dgm:prSet presAssocID="{1871C93C-202C-0547-A4A9-6BF0ED1B3B22}" presName="sibTrans" presStyleLbl="sibTrans1D1" presStyleIdx="1" presStyleCnt="5"/>
      <dgm:spPr/>
    </dgm:pt>
    <dgm:pt modelId="{8A7A944D-8B6E-49C6-B8E7-9A135D63BC5B}" type="pres">
      <dgm:prSet presAssocID="{DC9BA85E-8AE3-4250-B5EC-5F1323F6AD3A}" presName="node" presStyleLbl="node1" presStyleIdx="2" presStyleCnt="5" custScaleX="112524" custScaleY="149388">
        <dgm:presLayoutVars>
          <dgm:bulletEnabled val="1"/>
        </dgm:presLayoutVars>
      </dgm:prSet>
      <dgm:spPr/>
    </dgm:pt>
    <dgm:pt modelId="{75B8A95A-25B3-4592-8237-0D8D130C7827}" type="pres">
      <dgm:prSet presAssocID="{DC9BA85E-8AE3-4250-B5EC-5F1323F6AD3A}" presName="spNode" presStyleCnt="0"/>
      <dgm:spPr/>
    </dgm:pt>
    <dgm:pt modelId="{6F5ECDCF-92F0-4CF2-97CC-9EF5A5DEAD52}" type="pres">
      <dgm:prSet presAssocID="{095D0DDD-A26A-4F95-B796-0ED3A6164F81}" presName="sibTrans" presStyleLbl="sibTrans1D1" presStyleIdx="2" presStyleCnt="5"/>
      <dgm:spPr/>
    </dgm:pt>
    <dgm:pt modelId="{7E42901C-B717-439A-953E-57742E7AED8E}" type="pres">
      <dgm:prSet presAssocID="{8A640842-A007-44C6-85E2-695C15788E13}" presName="node" presStyleLbl="node1" presStyleIdx="3" presStyleCnt="5" custScaleX="112524" custScaleY="149388">
        <dgm:presLayoutVars>
          <dgm:bulletEnabled val="1"/>
        </dgm:presLayoutVars>
      </dgm:prSet>
      <dgm:spPr/>
    </dgm:pt>
    <dgm:pt modelId="{B66B32AF-30BE-4F89-80CD-194547A95E06}" type="pres">
      <dgm:prSet presAssocID="{8A640842-A007-44C6-85E2-695C15788E13}" presName="spNode" presStyleCnt="0"/>
      <dgm:spPr/>
    </dgm:pt>
    <dgm:pt modelId="{F025B3F9-D480-41AF-989A-A539DAF14B57}" type="pres">
      <dgm:prSet presAssocID="{7743401E-F7C8-4800-909A-5ABA041EA8EA}" presName="sibTrans" presStyleLbl="sibTrans1D1" presStyleIdx="3" presStyleCnt="5"/>
      <dgm:spPr/>
    </dgm:pt>
    <dgm:pt modelId="{5B75FD07-32D6-EE49-A0C9-72B5B5E82310}" type="pres">
      <dgm:prSet presAssocID="{BBDFD4C8-3384-B04F-9834-39685565A5B4}" presName="node" presStyleLbl="node1" presStyleIdx="4" presStyleCnt="5" custScaleX="112524" custScaleY="149388">
        <dgm:presLayoutVars>
          <dgm:bulletEnabled val="1"/>
        </dgm:presLayoutVars>
      </dgm:prSet>
      <dgm:spPr/>
    </dgm:pt>
    <dgm:pt modelId="{2E95DBC9-67C3-754F-9B1B-F01E79BCF239}" type="pres">
      <dgm:prSet presAssocID="{BBDFD4C8-3384-B04F-9834-39685565A5B4}" presName="spNode" presStyleCnt="0"/>
      <dgm:spPr/>
    </dgm:pt>
    <dgm:pt modelId="{E9A279D0-0878-F94F-AC26-567CCCE76D74}" type="pres">
      <dgm:prSet presAssocID="{D682CB8A-FAF7-FE46-B0A8-D9CA6C9AAFD4}" presName="sibTrans" presStyleLbl="sibTrans1D1" presStyleIdx="4" presStyleCnt="5"/>
      <dgm:spPr/>
    </dgm:pt>
  </dgm:ptLst>
  <dgm:cxnLst>
    <dgm:cxn modelId="{C5D2A704-9485-0141-9CB4-37B589743608}" srcId="{071304B3-1A35-AF43-8E78-4FC5C890F41E}" destId="{BBDFD4C8-3384-B04F-9834-39685565A5B4}" srcOrd="4" destOrd="0" parTransId="{4D16A24E-36BD-3845-B2D3-B08206FB5D04}" sibTransId="{D682CB8A-FAF7-FE46-B0A8-D9CA6C9AAFD4}"/>
    <dgm:cxn modelId="{D717760C-DADE-45BB-A5F7-099D9B31EE27}" type="presOf" srcId="{D682CB8A-FAF7-FE46-B0A8-D9CA6C9AAFD4}" destId="{E9A279D0-0878-F94F-AC26-567CCCE76D74}" srcOrd="0" destOrd="0" presId="urn:microsoft.com/office/officeart/2005/8/layout/cycle5"/>
    <dgm:cxn modelId="{67682A16-8CCA-4257-923E-D65450704BBB}" type="presOf" srcId="{071304B3-1A35-AF43-8E78-4FC5C890F41E}" destId="{2D8B9212-D329-284A-80FF-3B5F43F98142}" srcOrd="0" destOrd="0" presId="urn:microsoft.com/office/officeart/2005/8/layout/cycle5"/>
    <dgm:cxn modelId="{8C296A17-432A-4EBD-8419-31C36D1101CD}" srcId="{071304B3-1A35-AF43-8E78-4FC5C890F41E}" destId="{68F43962-30F9-43A7-BE81-5F191CFDE798}" srcOrd="0" destOrd="0" parTransId="{D3A2D3ED-D1EE-4920-95C8-24AA35E4EEDD}" sibTransId="{68A59851-7F43-46AC-BBA4-5164D0E6C0C1}"/>
    <dgm:cxn modelId="{FAD3C323-A7FF-436E-A58B-BE3842B9DCF9}" type="presOf" srcId="{095D0DDD-A26A-4F95-B796-0ED3A6164F81}" destId="{6F5ECDCF-92F0-4CF2-97CC-9EF5A5DEAD52}" srcOrd="0" destOrd="0" presId="urn:microsoft.com/office/officeart/2005/8/layout/cycle5"/>
    <dgm:cxn modelId="{7003C13A-FB66-45D8-80C7-907D592C4C9A}" type="presOf" srcId="{68A59851-7F43-46AC-BBA4-5164D0E6C0C1}" destId="{C24572E0-C6B1-4F65-BA60-BA650320E192}" srcOrd="0" destOrd="0" presId="urn:microsoft.com/office/officeart/2005/8/layout/cycle5"/>
    <dgm:cxn modelId="{C26A935F-FA00-4317-A6D2-2843AA07F048}" type="presOf" srcId="{BBDFD4C8-3384-B04F-9834-39685565A5B4}" destId="{5B75FD07-32D6-EE49-A0C9-72B5B5E82310}" srcOrd="0" destOrd="0" presId="urn:microsoft.com/office/officeart/2005/8/layout/cycle5"/>
    <dgm:cxn modelId="{C53F4C54-9500-46C4-B112-CB5A0DCCCAC6}" srcId="{071304B3-1A35-AF43-8E78-4FC5C890F41E}" destId="{DC9BA85E-8AE3-4250-B5EC-5F1323F6AD3A}" srcOrd="2" destOrd="0" parTransId="{98DEBAA6-EAAF-4630-8995-A60F9BB773D9}" sibTransId="{095D0DDD-A26A-4F95-B796-0ED3A6164F81}"/>
    <dgm:cxn modelId="{57395677-7513-4938-8D73-BD7327CA3CF9}" srcId="{071304B3-1A35-AF43-8E78-4FC5C890F41E}" destId="{8A640842-A007-44C6-85E2-695C15788E13}" srcOrd="3" destOrd="0" parTransId="{27564AC3-9B1E-4A8B-B73B-6EDD7731EC47}" sibTransId="{7743401E-F7C8-4800-909A-5ABA041EA8EA}"/>
    <dgm:cxn modelId="{1AF96B97-471F-4FEB-AA7A-B98D7C0FCC87}" type="presOf" srcId="{5792A224-3B96-B943-A251-638EFF701130}" destId="{60A99B84-DE4C-664C-B9B9-AB6410E90583}" srcOrd="0" destOrd="0" presId="urn:microsoft.com/office/officeart/2005/8/layout/cycle5"/>
    <dgm:cxn modelId="{CAC6E8A5-B297-46F3-9F97-E9C0850DBE70}" type="presOf" srcId="{7743401E-F7C8-4800-909A-5ABA041EA8EA}" destId="{F025B3F9-D480-41AF-989A-A539DAF14B57}" srcOrd="0" destOrd="0" presId="urn:microsoft.com/office/officeart/2005/8/layout/cycle5"/>
    <dgm:cxn modelId="{35C3D6CC-D157-4B8F-B663-49833C1F6EAD}" type="presOf" srcId="{68F43962-30F9-43A7-BE81-5F191CFDE798}" destId="{ACB6B3F0-89B6-4FAC-B476-AF89FF586D64}" srcOrd="0" destOrd="0" presId="urn:microsoft.com/office/officeart/2005/8/layout/cycle5"/>
    <dgm:cxn modelId="{130E16CF-711A-E84E-8823-DB80D8E39EA5}" srcId="{071304B3-1A35-AF43-8E78-4FC5C890F41E}" destId="{5792A224-3B96-B943-A251-638EFF701130}" srcOrd="1" destOrd="0" parTransId="{92098A46-BF53-6D45-8B37-583A2D1CCE91}" sibTransId="{1871C93C-202C-0547-A4A9-6BF0ED1B3B22}"/>
    <dgm:cxn modelId="{12BD45D5-16C9-41C0-8136-8807DE1DEA9D}" type="presOf" srcId="{DC9BA85E-8AE3-4250-B5EC-5F1323F6AD3A}" destId="{8A7A944D-8B6E-49C6-B8E7-9A135D63BC5B}" srcOrd="0" destOrd="0" presId="urn:microsoft.com/office/officeart/2005/8/layout/cycle5"/>
    <dgm:cxn modelId="{6B5F3DDB-3A77-4181-A272-6EB9D70E9183}" type="presOf" srcId="{8A640842-A007-44C6-85E2-695C15788E13}" destId="{7E42901C-B717-439A-953E-57742E7AED8E}" srcOrd="0" destOrd="0" presId="urn:microsoft.com/office/officeart/2005/8/layout/cycle5"/>
    <dgm:cxn modelId="{486A99F9-5D20-43FE-BEB3-B82E9A7D0D3A}" type="presOf" srcId="{1871C93C-202C-0547-A4A9-6BF0ED1B3B22}" destId="{57BD7CB0-14EB-8549-B45B-ECADEDC42B47}" srcOrd="0" destOrd="0" presId="urn:microsoft.com/office/officeart/2005/8/layout/cycle5"/>
    <dgm:cxn modelId="{D92ECD87-74B9-4470-BADC-9B55510F359C}" type="presParOf" srcId="{2D8B9212-D329-284A-80FF-3B5F43F98142}" destId="{ACB6B3F0-89B6-4FAC-B476-AF89FF586D64}" srcOrd="0" destOrd="0" presId="urn:microsoft.com/office/officeart/2005/8/layout/cycle5"/>
    <dgm:cxn modelId="{EA104FF5-ECA4-4C90-B727-D6E1C97DD095}" type="presParOf" srcId="{2D8B9212-D329-284A-80FF-3B5F43F98142}" destId="{03249657-3C41-413F-ACB6-539C6B1A91AB}" srcOrd="1" destOrd="0" presId="urn:microsoft.com/office/officeart/2005/8/layout/cycle5"/>
    <dgm:cxn modelId="{B27B581C-A5CC-49AD-B8B0-A075E7EBAF32}" type="presParOf" srcId="{2D8B9212-D329-284A-80FF-3B5F43F98142}" destId="{C24572E0-C6B1-4F65-BA60-BA650320E192}" srcOrd="2" destOrd="0" presId="urn:microsoft.com/office/officeart/2005/8/layout/cycle5"/>
    <dgm:cxn modelId="{955DC045-FE46-48C5-98B5-1BCFD5F0FF3D}" type="presParOf" srcId="{2D8B9212-D329-284A-80FF-3B5F43F98142}" destId="{60A99B84-DE4C-664C-B9B9-AB6410E90583}" srcOrd="3" destOrd="0" presId="urn:microsoft.com/office/officeart/2005/8/layout/cycle5"/>
    <dgm:cxn modelId="{BC371DB2-EC96-4D95-9398-18C5074E83B7}" type="presParOf" srcId="{2D8B9212-D329-284A-80FF-3B5F43F98142}" destId="{4BDCC003-71EA-4449-AEB0-4F4F0849C7B1}" srcOrd="4" destOrd="0" presId="urn:microsoft.com/office/officeart/2005/8/layout/cycle5"/>
    <dgm:cxn modelId="{F50EFCF0-58D7-40C4-B97B-F5B3C1BE6655}" type="presParOf" srcId="{2D8B9212-D329-284A-80FF-3B5F43F98142}" destId="{57BD7CB0-14EB-8549-B45B-ECADEDC42B47}" srcOrd="5" destOrd="0" presId="urn:microsoft.com/office/officeart/2005/8/layout/cycle5"/>
    <dgm:cxn modelId="{B241480B-9103-409C-AFF3-CA99276205F6}" type="presParOf" srcId="{2D8B9212-D329-284A-80FF-3B5F43F98142}" destId="{8A7A944D-8B6E-49C6-B8E7-9A135D63BC5B}" srcOrd="6" destOrd="0" presId="urn:microsoft.com/office/officeart/2005/8/layout/cycle5"/>
    <dgm:cxn modelId="{25EB6EE7-122E-4627-9269-D6ED6756C595}" type="presParOf" srcId="{2D8B9212-D329-284A-80FF-3B5F43F98142}" destId="{75B8A95A-25B3-4592-8237-0D8D130C7827}" srcOrd="7" destOrd="0" presId="urn:microsoft.com/office/officeart/2005/8/layout/cycle5"/>
    <dgm:cxn modelId="{A491053F-1F28-41EA-B310-72628AAA9197}" type="presParOf" srcId="{2D8B9212-D329-284A-80FF-3B5F43F98142}" destId="{6F5ECDCF-92F0-4CF2-97CC-9EF5A5DEAD52}" srcOrd="8" destOrd="0" presId="urn:microsoft.com/office/officeart/2005/8/layout/cycle5"/>
    <dgm:cxn modelId="{24F879BB-A1C0-4274-A445-4971BA49D6C3}" type="presParOf" srcId="{2D8B9212-D329-284A-80FF-3B5F43F98142}" destId="{7E42901C-B717-439A-953E-57742E7AED8E}" srcOrd="9" destOrd="0" presId="urn:microsoft.com/office/officeart/2005/8/layout/cycle5"/>
    <dgm:cxn modelId="{28DCA857-8E28-4E76-B6CF-611B68BE11B2}" type="presParOf" srcId="{2D8B9212-D329-284A-80FF-3B5F43F98142}" destId="{B66B32AF-30BE-4F89-80CD-194547A95E06}" srcOrd="10" destOrd="0" presId="urn:microsoft.com/office/officeart/2005/8/layout/cycle5"/>
    <dgm:cxn modelId="{CBEC4928-661F-42A0-819B-E81EBD3628F1}" type="presParOf" srcId="{2D8B9212-D329-284A-80FF-3B5F43F98142}" destId="{F025B3F9-D480-41AF-989A-A539DAF14B57}" srcOrd="11" destOrd="0" presId="urn:microsoft.com/office/officeart/2005/8/layout/cycle5"/>
    <dgm:cxn modelId="{9885D566-77F4-4938-8574-89CABFFDEBC5}" type="presParOf" srcId="{2D8B9212-D329-284A-80FF-3B5F43F98142}" destId="{5B75FD07-32D6-EE49-A0C9-72B5B5E82310}" srcOrd="12" destOrd="0" presId="urn:microsoft.com/office/officeart/2005/8/layout/cycle5"/>
    <dgm:cxn modelId="{5AEB8071-F80D-4B1A-81A0-CA080BA1E0F2}" type="presParOf" srcId="{2D8B9212-D329-284A-80FF-3B5F43F98142}" destId="{2E95DBC9-67C3-754F-9B1B-F01E79BCF239}" srcOrd="13" destOrd="0" presId="urn:microsoft.com/office/officeart/2005/8/layout/cycle5"/>
    <dgm:cxn modelId="{12B011E4-DFA3-4444-A204-23DAD142F8B1}" type="presParOf" srcId="{2D8B9212-D329-284A-80FF-3B5F43F98142}" destId="{E9A279D0-0878-F94F-AC26-567CCCE76D7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1304B3-1A35-AF43-8E78-4FC5C890F41E}"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US"/>
        </a:p>
      </dgm:t>
    </dgm:pt>
    <dgm:pt modelId="{5792A224-3B96-B943-A251-638EFF701130}">
      <dgm:prSet phldrT="[Text]" custT="1"/>
      <dgm:spPr/>
      <dgm:t>
        <a:bodyPr/>
        <a:lstStyle/>
        <a:p>
          <a:r>
            <a:rPr lang="en-US" sz="1400" dirty="0"/>
            <a:t>Recruitment and Retention</a:t>
          </a:r>
        </a:p>
        <a:p>
          <a:r>
            <a:rPr lang="en-US" sz="1200" dirty="0"/>
            <a:t>Strategies to identify, hire and maintain a qualified workforce across sectors and discipline </a:t>
          </a:r>
        </a:p>
      </dgm:t>
    </dgm:pt>
    <dgm:pt modelId="{92098A46-BF53-6D45-8B37-583A2D1CCE91}" type="parTrans" cxnId="{130E16CF-711A-E84E-8823-DB80D8E39EA5}">
      <dgm:prSet/>
      <dgm:spPr/>
      <dgm:t>
        <a:bodyPr/>
        <a:lstStyle/>
        <a:p>
          <a:endParaRPr lang="en-US"/>
        </a:p>
      </dgm:t>
    </dgm:pt>
    <dgm:pt modelId="{1871C93C-202C-0547-A4A9-6BF0ED1B3B22}" type="sibTrans" cxnId="{130E16CF-711A-E84E-8823-DB80D8E39EA5}">
      <dgm:prSet/>
      <dgm:spPr/>
      <dgm:t>
        <a:bodyPr/>
        <a:lstStyle/>
        <a:p>
          <a:endParaRPr lang="en-US"/>
        </a:p>
      </dgm:t>
    </dgm:pt>
    <dgm:pt modelId="{BBDFD4C8-3384-B04F-9834-39685565A5B4}">
      <dgm:prSet phldrT="[Text]" custT="1"/>
      <dgm:spPr/>
      <dgm:t>
        <a:bodyPr/>
        <a:lstStyle/>
        <a:p>
          <a:r>
            <a:rPr lang="en-US" sz="1400" dirty="0" err="1"/>
            <a:t>Inservice</a:t>
          </a:r>
          <a:r>
            <a:rPr lang="en-US" sz="1400" dirty="0"/>
            <a:t> Training</a:t>
          </a:r>
        </a:p>
        <a:p>
          <a:r>
            <a:rPr lang="en-US" sz="1200" dirty="0"/>
            <a:t>Ongoing learning activities to maintain and build the competence of the EC workforce </a:t>
          </a:r>
        </a:p>
      </dgm:t>
    </dgm:pt>
    <dgm:pt modelId="{4D16A24E-36BD-3845-B2D3-B08206FB5D04}" type="parTrans" cxnId="{C5D2A704-9485-0141-9CB4-37B589743608}">
      <dgm:prSet/>
      <dgm:spPr/>
      <dgm:t>
        <a:bodyPr/>
        <a:lstStyle/>
        <a:p>
          <a:endParaRPr lang="en-US"/>
        </a:p>
      </dgm:t>
    </dgm:pt>
    <dgm:pt modelId="{D682CB8A-FAF7-FE46-B0A8-D9CA6C9AAFD4}" type="sibTrans" cxnId="{C5D2A704-9485-0141-9CB4-37B589743608}">
      <dgm:prSet/>
      <dgm:spPr/>
      <dgm:t>
        <a:bodyPr/>
        <a:lstStyle/>
        <a:p>
          <a:endParaRPr lang="en-US"/>
        </a:p>
      </dgm:t>
    </dgm:pt>
    <dgm:pt modelId="{68F43962-30F9-43A7-BE81-5F191CFDE798}">
      <dgm:prSet phldrT="[Text]" custT="1"/>
      <dgm:spPr/>
      <dgm:t>
        <a:bodyPr/>
        <a:lstStyle/>
        <a:p>
          <a:r>
            <a:rPr lang="en-US" sz="1400" dirty="0"/>
            <a:t>Leadership, Coordination &amp; Sustainability</a:t>
          </a:r>
        </a:p>
        <a:p>
          <a:r>
            <a:rPr lang="en-US" sz="1200" dirty="0"/>
            <a:t>Structures for ongoing support of all personnel development activities</a:t>
          </a:r>
        </a:p>
      </dgm:t>
    </dgm:pt>
    <dgm:pt modelId="{D3A2D3ED-D1EE-4920-95C8-24AA35E4EEDD}" type="parTrans" cxnId="{8C296A17-432A-4EBD-8419-31C36D1101CD}">
      <dgm:prSet/>
      <dgm:spPr/>
      <dgm:t>
        <a:bodyPr/>
        <a:lstStyle/>
        <a:p>
          <a:endParaRPr lang="en-US"/>
        </a:p>
      </dgm:t>
    </dgm:pt>
    <dgm:pt modelId="{68A59851-7F43-46AC-BBA4-5164D0E6C0C1}" type="sibTrans" cxnId="{8C296A17-432A-4EBD-8419-31C36D1101CD}">
      <dgm:prSet/>
      <dgm:spPr/>
      <dgm:t>
        <a:bodyPr/>
        <a:lstStyle/>
        <a:p>
          <a:endParaRPr lang="en-US"/>
        </a:p>
      </dgm:t>
    </dgm:pt>
    <dgm:pt modelId="{DC9BA85E-8AE3-4250-B5EC-5F1323F6AD3A}">
      <dgm:prSet phldrT="[Text]" custT="1"/>
      <dgm:spPr/>
      <dgm:t>
        <a:bodyPr/>
        <a:lstStyle/>
        <a:p>
          <a:r>
            <a:rPr lang="en-US" sz="1400" dirty="0"/>
            <a:t>Personnel Standards</a:t>
          </a:r>
        </a:p>
        <a:p>
          <a:r>
            <a:rPr lang="en-US" sz="1200" dirty="0"/>
            <a:t>Discipline specific knowledge, skills and competencies for the EC workforce</a:t>
          </a:r>
        </a:p>
      </dgm:t>
    </dgm:pt>
    <dgm:pt modelId="{98DEBAA6-EAAF-4630-8995-A60F9BB773D9}" type="parTrans" cxnId="{C53F4C54-9500-46C4-B112-CB5A0DCCCAC6}">
      <dgm:prSet/>
      <dgm:spPr/>
      <dgm:t>
        <a:bodyPr/>
        <a:lstStyle/>
        <a:p>
          <a:endParaRPr lang="en-US"/>
        </a:p>
      </dgm:t>
    </dgm:pt>
    <dgm:pt modelId="{095D0DDD-A26A-4F95-B796-0ED3A6164F81}" type="sibTrans" cxnId="{C53F4C54-9500-46C4-B112-CB5A0DCCCAC6}">
      <dgm:prSet/>
      <dgm:spPr/>
      <dgm:t>
        <a:bodyPr/>
        <a:lstStyle/>
        <a:p>
          <a:endParaRPr lang="en-US"/>
        </a:p>
      </dgm:t>
    </dgm:pt>
    <dgm:pt modelId="{8A640842-A007-44C6-85E2-695C15788E13}">
      <dgm:prSet phldrT="[Text]" custT="1"/>
      <dgm:spPr/>
      <dgm:t>
        <a:bodyPr/>
        <a:lstStyle/>
        <a:p>
          <a:r>
            <a:rPr lang="en-US" sz="1400" dirty="0"/>
            <a:t>Preservice Training</a:t>
          </a:r>
        </a:p>
        <a:p>
          <a:r>
            <a:rPr lang="en-US" sz="1200" dirty="0"/>
            <a:t>Formal program of study at an IHE to prepare for the EC workforce</a:t>
          </a:r>
        </a:p>
      </dgm:t>
    </dgm:pt>
    <dgm:pt modelId="{27564AC3-9B1E-4A8B-B73B-6EDD7731EC47}" type="parTrans" cxnId="{57395677-7513-4938-8D73-BD7327CA3CF9}">
      <dgm:prSet/>
      <dgm:spPr/>
      <dgm:t>
        <a:bodyPr/>
        <a:lstStyle/>
        <a:p>
          <a:endParaRPr lang="en-US"/>
        </a:p>
      </dgm:t>
    </dgm:pt>
    <dgm:pt modelId="{7743401E-F7C8-4800-909A-5ABA041EA8EA}" type="sibTrans" cxnId="{57395677-7513-4938-8D73-BD7327CA3CF9}">
      <dgm:prSet/>
      <dgm:spPr/>
      <dgm:t>
        <a:bodyPr/>
        <a:lstStyle/>
        <a:p>
          <a:endParaRPr lang="en-US"/>
        </a:p>
      </dgm:t>
    </dgm:pt>
    <dgm:pt modelId="{2D8B9212-D329-284A-80FF-3B5F43F98142}" type="pres">
      <dgm:prSet presAssocID="{071304B3-1A35-AF43-8E78-4FC5C890F41E}" presName="cycle" presStyleCnt="0">
        <dgm:presLayoutVars>
          <dgm:dir/>
          <dgm:resizeHandles val="exact"/>
        </dgm:presLayoutVars>
      </dgm:prSet>
      <dgm:spPr/>
    </dgm:pt>
    <dgm:pt modelId="{ACB6B3F0-89B6-4FAC-B476-AF89FF586D64}" type="pres">
      <dgm:prSet presAssocID="{68F43962-30F9-43A7-BE81-5F191CFDE798}" presName="node" presStyleLbl="node1" presStyleIdx="0" presStyleCnt="5" custScaleX="112524" custScaleY="149388">
        <dgm:presLayoutVars>
          <dgm:bulletEnabled val="1"/>
        </dgm:presLayoutVars>
      </dgm:prSet>
      <dgm:spPr/>
    </dgm:pt>
    <dgm:pt modelId="{03249657-3C41-413F-ACB6-539C6B1A91AB}" type="pres">
      <dgm:prSet presAssocID="{68F43962-30F9-43A7-BE81-5F191CFDE798}" presName="spNode" presStyleCnt="0"/>
      <dgm:spPr/>
    </dgm:pt>
    <dgm:pt modelId="{C24572E0-C6B1-4F65-BA60-BA650320E192}" type="pres">
      <dgm:prSet presAssocID="{68A59851-7F43-46AC-BBA4-5164D0E6C0C1}" presName="sibTrans" presStyleLbl="sibTrans1D1" presStyleIdx="0" presStyleCnt="5"/>
      <dgm:spPr/>
    </dgm:pt>
    <dgm:pt modelId="{60A99B84-DE4C-664C-B9B9-AB6410E90583}" type="pres">
      <dgm:prSet presAssocID="{5792A224-3B96-B943-A251-638EFF701130}" presName="node" presStyleLbl="node1" presStyleIdx="1" presStyleCnt="5" custScaleX="112475" custScaleY="149388" custRadScaleRad="105164" custRadScaleInc="7609">
        <dgm:presLayoutVars>
          <dgm:bulletEnabled val="1"/>
        </dgm:presLayoutVars>
      </dgm:prSet>
      <dgm:spPr/>
    </dgm:pt>
    <dgm:pt modelId="{4BDCC003-71EA-4449-AEB0-4F4F0849C7B1}" type="pres">
      <dgm:prSet presAssocID="{5792A224-3B96-B943-A251-638EFF701130}" presName="spNode" presStyleCnt="0"/>
      <dgm:spPr/>
    </dgm:pt>
    <dgm:pt modelId="{57BD7CB0-14EB-8549-B45B-ECADEDC42B47}" type="pres">
      <dgm:prSet presAssocID="{1871C93C-202C-0547-A4A9-6BF0ED1B3B22}" presName="sibTrans" presStyleLbl="sibTrans1D1" presStyleIdx="1" presStyleCnt="5"/>
      <dgm:spPr/>
    </dgm:pt>
    <dgm:pt modelId="{8A7A944D-8B6E-49C6-B8E7-9A135D63BC5B}" type="pres">
      <dgm:prSet presAssocID="{DC9BA85E-8AE3-4250-B5EC-5F1323F6AD3A}" presName="node" presStyleLbl="node1" presStyleIdx="2" presStyleCnt="5" custScaleX="112524" custScaleY="149388">
        <dgm:presLayoutVars>
          <dgm:bulletEnabled val="1"/>
        </dgm:presLayoutVars>
      </dgm:prSet>
      <dgm:spPr/>
    </dgm:pt>
    <dgm:pt modelId="{75B8A95A-25B3-4592-8237-0D8D130C7827}" type="pres">
      <dgm:prSet presAssocID="{DC9BA85E-8AE3-4250-B5EC-5F1323F6AD3A}" presName="spNode" presStyleCnt="0"/>
      <dgm:spPr/>
    </dgm:pt>
    <dgm:pt modelId="{6F5ECDCF-92F0-4CF2-97CC-9EF5A5DEAD52}" type="pres">
      <dgm:prSet presAssocID="{095D0DDD-A26A-4F95-B796-0ED3A6164F81}" presName="sibTrans" presStyleLbl="sibTrans1D1" presStyleIdx="2" presStyleCnt="5"/>
      <dgm:spPr/>
    </dgm:pt>
    <dgm:pt modelId="{7E42901C-B717-439A-953E-57742E7AED8E}" type="pres">
      <dgm:prSet presAssocID="{8A640842-A007-44C6-85E2-695C15788E13}" presName="node" presStyleLbl="node1" presStyleIdx="3" presStyleCnt="5" custScaleX="112524" custScaleY="149388">
        <dgm:presLayoutVars>
          <dgm:bulletEnabled val="1"/>
        </dgm:presLayoutVars>
      </dgm:prSet>
      <dgm:spPr/>
    </dgm:pt>
    <dgm:pt modelId="{B66B32AF-30BE-4F89-80CD-194547A95E06}" type="pres">
      <dgm:prSet presAssocID="{8A640842-A007-44C6-85E2-695C15788E13}" presName="spNode" presStyleCnt="0"/>
      <dgm:spPr/>
    </dgm:pt>
    <dgm:pt modelId="{F025B3F9-D480-41AF-989A-A539DAF14B57}" type="pres">
      <dgm:prSet presAssocID="{7743401E-F7C8-4800-909A-5ABA041EA8EA}" presName="sibTrans" presStyleLbl="sibTrans1D1" presStyleIdx="3" presStyleCnt="5"/>
      <dgm:spPr/>
    </dgm:pt>
    <dgm:pt modelId="{5B75FD07-32D6-EE49-A0C9-72B5B5E82310}" type="pres">
      <dgm:prSet presAssocID="{BBDFD4C8-3384-B04F-9834-39685565A5B4}" presName="node" presStyleLbl="node1" presStyleIdx="4" presStyleCnt="5" custScaleX="112524" custScaleY="149388">
        <dgm:presLayoutVars>
          <dgm:bulletEnabled val="1"/>
        </dgm:presLayoutVars>
      </dgm:prSet>
      <dgm:spPr/>
    </dgm:pt>
    <dgm:pt modelId="{2E95DBC9-67C3-754F-9B1B-F01E79BCF239}" type="pres">
      <dgm:prSet presAssocID="{BBDFD4C8-3384-B04F-9834-39685565A5B4}" presName="spNode" presStyleCnt="0"/>
      <dgm:spPr/>
    </dgm:pt>
    <dgm:pt modelId="{E9A279D0-0878-F94F-AC26-567CCCE76D74}" type="pres">
      <dgm:prSet presAssocID="{D682CB8A-FAF7-FE46-B0A8-D9CA6C9AAFD4}" presName="sibTrans" presStyleLbl="sibTrans1D1" presStyleIdx="4" presStyleCnt="5"/>
      <dgm:spPr/>
    </dgm:pt>
  </dgm:ptLst>
  <dgm:cxnLst>
    <dgm:cxn modelId="{C5D2A704-9485-0141-9CB4-37B589743608}" srcId="{071304B3-1A35-AF43-8E78-4FC5C890F41E}" destId="{BBDFD4C8-3384-B04F-9834-39685565A5B4}" srcOrd="4" destOrd="0" parTransId="{4D16A24E-36BD-3845-B2D3-B08206FB5D04}" sibTransId="{D682CB8A-FAF7-FE46-B0A8-D9CA6C9AAFD4}"/>
    <dgm:cxn modelId="{D717760C-DADE-45BB-A5F7-099D9B31EE27}" type="presOf" srcId="{D682CB8A-FAF7-FE46-B0A8-D9CA6C9AAFD4}" destId="{E9A279D0-0878-F94F-AC26-567CCCE76D74}" srcOrd="0" destOrd="0" presId="urn:microsoft.com/office/officeart/2005/8/layout/cycle5"/>
    <dgm:cxn modelId="{67682A16-8CCA-4257-923E-D65450704BBB}" type="presOf" srcId="{071304B3-1A35-AF43-8E78-4FC5C890F41E}" destId="{2D8B9212-D329-284A-80FF-3B5F43F98142}" srcOrd="0" destOrd="0" presId="urn:microsoft.com/office/officeart/2005/8/layout/cycle5"/>
    <dgm:cxn modelId="{8C296A17-432A-4EBD-8419-31C36D1101CD}" srcId="{071304B3-1A35-AF43-8E78-4FC5C890F41E}" destId="{68F43962-30F9-43A7-BE81-5F191CFDE798}" srcOrd="0" destOrd="0" parTransId="{D3A2D3ED-D1EE-4920-95C8-24AA35E4EEDD}" sibTransId="{68A59851-7F43-46AC-BBA4-5164D0E6C0C1}"/>
    <dgm:cxn modelId="{FAD3C323-A7FF-436E-A58B-BE3842B9DCF9}" type="presOf" srcId="{095D0DDD-A26A-4F95-B796-0ED3A6164F81}" destId="{6F5ECDCF-92F0-4CF2-97CC-9EF5A5DEAD52}" srcOrd="0" destOrd="0" presId="urn:microsoft.com/office/officeart/2005/8/layout/cycle5"/>
    <dgm:cxn modelId="{7003C13A-FB66-45D8-80C7-907D592C4C9A}" type="presOf" srcId="{68A59851-7F43-46AC-BBA4-5164D0E6C0C1}" destId="{C24572E0-C6B1-4F65-BA60-BA650320E192}" srcOrd="0" destOrd="0" presId="urn:microsoft.com/office/officeart/2005/8/layout/cycle5"/>
    <dgm:cxn modelId="{C26A935F-FA00-4317-A6D2-2843AA07F048}" type="presOf" srcId="{BBDFD4C8-3384-B04F-9834-39685565A5B4}" destId="{5B75FD07-32D6-EE49-A0C9-72B5B5E82310}" srcOrd="0" destOrd="0" presId="urn:microsoft.com/office/officeart/2005/8/layout/cycle5"/>
    <dgm:cxn modelId="{C53F4C54-9500-46C4-B112-CB5A0DCCCAC6}" srcId="{071304B3-1A35-AF43-8E78-4FC5C890F41E}" destId="{DC9BA85E-8AE3-4250-B5EC-5F1323F6AD3A}" srcOrd="2" destOrd="0" parTransId="{98DEBAA6-EAAF-4630-8995-A60F9BB773D9}" sibTransId="{095D0DDD-A26A-4F95-B796-0ED3A6164F81}"/>
    <dgm:cxn modelId="{57395677-7513-4938-8D73-BD7327CA3CF9}" srcId="{071304B3-1A35-AF43-8E78-4FC5C890F41E}" destId="{8A640842-A007-44C6-85E2-695C15788E13}" srcOrd="3" destOrd="0" parTransId="{27564AC3-9B1E-4A8B-B73B-6EDD7731EC47}" sibTransId="{7743401E-F7C8-4800-909A-5ABA041EA8EA}"/>
    <dgm:cxn modelId="{1AF96B97-471F-4FEB-AA7A-B98D7C0FCC87}" type="presOf" srcId="{5792A224-3B96-B943-A251-638EFF701130}" destId="{60A99B84-DE4C-664C-B9B9-AB6410E90583}" srcOrd="0" destOrd="0" presId="urn:microsoft.com/office/officeart/2005/8/layout/cycle5"/>
    <dgm:cxn modelId="{CAC6E8A5-B297-46F3-9F97-E9C0850DBE70}" type="presOf" srcId="{7743401E-F7C8-4800-909A-5ABA041EA8EA}" destId="{F025B3F9-D480-41AF-989A-A539DAF14B57}" srcOrd="0" destOrd="0" presId="urn:microsoft.com/office/officeart/2005/8/layout/cycle5"/>
    <dgm:cxn modelId="{35C3D6CC-D157-4B8F-B663-49833C1F6EAD}" type="presOf" srcId="{68F43962-30F9-43A7-BE81-5F191CFDE798}" destId="{ACB6B3F0-89B6-4FAC-B476-AF89FF586D64}" srcOrd="0" destOrd="0" presId="urn:microsoft.com/office/officeart/2005/8/layout/cycle5"/>
    <dgm:cxn modelId="{130E16CF-711A-E84E-8823-DB80D8E39EA5}" srcId="{071304B3-1A35-AF43-8E78-4FC5C890F41E}" destId="{5792A224-3B96-B943-A251-638EFF701130}" srcOrd="1" destOrd="0" parTransId="{92098A46-BF53-6D45-8B37-583A2D1CCE91}" sibTransId="{1871C93C-202C-0547-A4A9-6BF0ED1B3B22}"/>
    <dgm:cxn modelId="{12BD45D5-16C9-41C0-8136-8807DE1DEA9D}" type="presOf" srcId="{DC9BA85E-8AE3-4250-B5EC-5F1323F6AD3A}" destId="{8A7A944D-8B6E-49C6-B8E7-9A135D63BC5B}" srcOrd="0" destOrd="0" presId="urn:microsoft.com/office/officeart/2005/8/layout/cycle5"/>
    <dgm:cxn modelId="{6B5F3DDB-3A77-4181-A272-6EB9D70E9183}" type="presOf" srcId="{8A640842-A007-44C6-85E2-695C15788E13}" destId="{7E42901C-B717-439A-953E-57742E7AED8E}" srcOrd="0" destOrd="0" presId="urn:microsoft.com/office/officeart/2005/8/layout/cycle5"/>
    <dgm:cxn modelId="{486A99F9-5D20-43FE-BEB3-B82E9A7D0D3A}" type="presOf" srcId="{1871C93C-202C-0547-A4A9-6BF0ED1B3B22}" destId="{57BD7CB0-14EB-8549-B45B-ECADEDC42B47}" srcOrd="0" destOrd="0" presId="urn:microsoft.com/office/officeart/2005/8/layout/cycle5"/>
    <dgm:cxn modelId="{D92ECD87-74B9-4470-BADC-9B55510F359C}" type="presParOf" srcId="{2D8B9212-D329-284A-80FF-3B5F43F98142}" destId="{ACB6B3F0-89B6-4FAC-B476-AF89FF586D64}" srcOrd="0" destOrd="0" presId="urn:microsoft.com/office/officeart/2005/8/layout/cycle5"/>
    <dgm:cxn modelId="{EA104FF5-ECA4-4C90-B727-D6E1C97DD095}" type="presParOf" srcId="{2D8B9212-D329-284A-80FF-3B5F43F98142}" destId="{03249657-3C41-413F-ACB6-539C6B1A91AB}" srcOrd="1" destOrd="0" presId="urn:microsoft.com/office/officeart/2005/8/layout/cycle5"/>
    <dgm:cxn modelId="{B27B581C-A5CC-49AD-B8B0-A075E7EBAF32}" type="presParOf" srcId="{2D8B9212-D329-284A-80FF-3B5F43F98142}" destId="{C24572E0-C6B1-4F65-BA60-BA650320E192}" srcOrd="2" destOrd="0" presId="urn:microsoft.com/office/officeart/2005/8/layout/cycle5"/>
    <dgm:cxn modelId="{955DC045-FE46-48C5-98B5-1BCFD5F0FF3D}" type="presParOf" srcId="{2D8B9212-D329-284A-80FF-3B5F43F98142}" destId="{60A99B84-DE4C-664C-B9B9-AB6410E90583}" srcOrd="3" destOrd="0" presId="urn:microsoft.com/office/officeart/2005/8/layout/cycle5"/>
    <dgm:cxn modelId="{BC371DB2-EC96-4D95-9398-18C5074E83B7}" type="presParOf" srcId="{2D8B9212-D329-284A-80FF-3B5F43F98142}" destId="{4BDCC003-71EA-4449-AEB0-4F4F0849C7B1}" srcOrd="4" destOrd="0" presId="urn:microsoft.com/office/officeart/2005/8/layout/cycle5"/>
    <dgm:cxn modelId="{F50EFCF0-58D7-40C4-B97B-F5B3C1BE6655}" type="presParOf" srcId="{2D8B9212-D329-284A-80FF-3B5F43F98142}" destId="{57BD7CB0-14EB-8549-B45B-ECADEDC42B47}" srcOrd="5" destOrd="0" presId="urn:microsoft.com/office/officeart/2005/8/layout/cycle5"/>
    <dgm:cxn modelId="{B241480B-9103-409C-AFF3-CA99276205F6}" type="presParOf" srcId="{2D8B9212-D329-284A-80FF-3B5F43F98142}" destId="{8A7A944D-8B6E-49C6-B8E7-9A135D63BC5B}" srcOrd="6" destOrd="0" presId="urn:microsoft.com/office/officeart/2005/8/layout/cycle5"/>
    <dgm:cxn modelId="{25EB6EE7-122E-4627-9269-D6ED6756C595}" type="presParOf" srcId="{2D8B9212-D329-284A-80FF-3B5F43F98142}" destId="{75B8A95A-25B3-4592-8237-0D8D130C7827}" srcOrd="7" destOrd="0" presId="urn:microsoft.com/office/officeart/2005/8/layout/cycle5"/>
    <dgm:cxn modelId="{A491053F-1F28-41EA-B310-72628AAA9197}" type="presParOf" srcId="{2D8B9212-D329-284A-80FF-3B5F43F98142}" destId="{6F5ECDCF-92F0-4CF2-97CC-9EF5A5DEAD52}" srcOrd="8" destOrd="0" presId="urn:microsoft.com/office/officeart/2005/8/layout/cycle5"/>
    <dgm:cxn modelId="{24F879BB-A1C0-4274-A445-4971BA49D6C3}" type="presParOf" srcId="{2D8B9212-D329-284A-80FF-3B5F43F98142}" destId="{7E42901C-B717-439A-953E-57742E7AED8E}" srcOrd="9" destOrd="0" presId="urn:microsoft.com/office/officeart/2005/8/layout/cycle5"/>
    <dgm:cxn modelId="{28DCA857-8E28-4E76-B6CF-611B68BE11B2}" type="presParOf" srcId="{2D8B9212-D329-284A-80FF-3B5F43F98142}" destId="{B66B32AF-30BE-4F89-80CD-194547A95E06}" srcOrd="10" destOrd="0" presId="urn:microsoft.com/office/officeart/2005/8/layout/cycle5"/>
    <dgm:cxn modelId="{CBEC4928-661F-42A0-819B-E81EBD3628F1}" type="presParOf" srcId="{2D8B9212-D329-284A-80FF-3B5F43F98142}" destId="{F025B3F9-D480-41AF-989A-A539DAF14B57}" srcOrd="11" destOrd="0" presId="urn:microsoft.com/office/officeart/2005/8/layout/cycle5"/>
    <dgm:cxn modelId="{9885D566-77F4-4938-8574-89CABFFDEBC5}" type="presParOf" srcId="{2D8B9212-D329-284A-80FF-3B5F43F98142}" destId="{5B75FD07-32D6-EE49-A0C9-72B5B5E82310}" srcOrd="12" destOrd="0" presId="urn:microsoft.com/office/officeart/2005/8/layout/cycle5"/>
    <dgm:cxn modelId="{5AEB8071-F80D-4B1A-81A0-CA080BA1E0F2}" type="presParOf" srcId="{2D8B9212-D329-284A-80FF-3B5F43F98142}" destId="{2E95DBC9-67C3-754F-9B1B-F01E79BCF239}" srcOrd="13" destOrd="0" presId="urn:microsoft.com/office/officeart/2005/8/layout/cycle5"/>
    <dgm:cxn modelId="{12B011E4-DFA3-4444-A204-23DAD142F8B1}" type="presParOf" srcId="{2D8B9212-D329-284A-80FF-3B5F43F98142}" destId="{E9A279D0-0878-F94F-AC26-567CCCE76D7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B6FFAA-0763-43B0-AEAA-83D440E435FE}" type="doc">
      <dgm:prSet loTypeId="urn:microsoft.com/office/officeart/2005/8/layout/process1" loCatId="process" qsTypeId="urn:microsoft.com/office/officeart/2005/8/quickstyle/simple1" qsCatId="simple" csTypeId="urn:microsoft.com/office/officeart/2005/8/colors/accent1_2" csCatId="accent1" phldr="1"/>
      <dgm:spPr/>
    </dgm:pt>
    <dgm:pt modelId="{014062D0-18FF-4AE0-83EF-8709A691439E}">
      <dgm:prSet phldrT="[Text]"/>
      <dgm:spPr/>
      <dgm:t>
        <a:bodyPr/>
        <a:lstStyle/>
        <a:p>
          <a:r>
            <a:rPr lang="en-US" dirty="0"/>
            <a:t>Personnel Framework</a:t>
          </a:r>
        </a:p>
      </dgm:t>
    </dgm:pt>
    <dgm:pt modelId="{7286BF43-5CE7-491D-A021-F12000D28428}" type="parTrans" cxnId="{C75DC80E-475A-4CF9-8328-001A670A7635}">
      <dgm:prSet/>
      <dgm:spPr/>
      <dgm:t>
        <a:bodyPr/>
        <a:lstStyle/>
        <a:p>
          <a:endParaRPr lang="en-US"/>
        </a:p>
      </dgm:t>
    </dgm:pt>
    <dgm:pt modelId="{17A150B3-EF9C-42DA-AABD-BDE74CBAA2B5}" type="sibTrans" cxnId="{C75DC80E-475A-4CF9-8328-001A670A7635}">
      <dgm:prSet/>
      <dgm:spPr/>
      <dgm:t>
        <a:bodyPr/>
        <a:lstStyle/>
        <a:p>
          <a:endParaRPr lang="en-US"/>
        </a:p>
      </dgm:t>
    </dgm:pt>
    <dgm:pt modelId="{01A56664-270F-4454-BC98-41A9C8051DB0}">
      <dgm:prSet phldrT="[Text]"/>
      <dgm:spPr/>
      <dgm:t>
        <a:bodyPr/>
        <a:lstStyle/>
        <a:p>
          <a:r>
            <a:rPr lang="en-US" dirty="0"/>
            <a:t>Strategic Planning with  Stakeholders </a:t>
          </a:r>
        </a:p>
      </dgm:t>
    </dgm:pt>
    <dgm:pt modelId="{50EE29F5-BAE9-4161-B3BE-561AA51A189E}" type="parTrans" cxnId="{B41A6717-0E54-4D64-AD2A-DF0F595DC2EC}">
      <dgm:prSet/>
      <dgm:spPr/>
      <dgm:t>
        <a:bodyPr/>
        <a:lstStyle/>
        <a:p>
          <a:endParaRPr lang="en-US"/>
        </a:p>
      </dgm:t>
    </dgm:pt>
    <dgm:pt modelId="{DA7302F9-52FD-40F3-8B03-E48E34CBE93E}" type="sibTrans" cxnId="{B41A6717-0E54-4D64-AD2A-DF0F595DC2EC}">
      <dgm:prSet/>
      <dgm:spPr/>
      <dgm:t>
        <a:bodyPr/>
        <a:lstStyle/>
        <a:p>
          <a:endParaRPr lang="en-US"/>
        </a:p>
      </dgm:t>
    </dgm:pt>
    <dgm:pt modelId="{452D1155-BC12-4CF9-8D19-7CE715E46650}">
      <dgm:prSet phldrT="[Text]"/>
      <dgm:spPr/>
      <dgm:t>
        <a:bodyPr/>
        <a:lstStyle/>
        <a:p>
          <a:pPr>
            <a:lnSpc>
              <a:spcPct val="100000"/>
            </a:lnSpc>
            <a:spcAft>
              <a:spcPts val="0"/>
            </a:spcAft>
          </a:pPr>
          <a:r>
            <a:rPr lang="en-US" dirty="0"/>
            <a:t>CSPD </a:t>
          </a:r>
        </a:p>
        <a:p>
          <a:pPr>
            <a:lnSpc>
              <a:spcPct val="100000"/>
            </a:lnSpc>
            <a:spcAft>
              <a:spcPts val="0"/>
            </a:spcAft>
          </a:pPr>
          <a:r>
            <a:rPr lang="en-US" dirty="0"/>
            <a:t>Plan and     On-Going Committees </a:t>
          </a:r>
        </a:p>
      </dgm:t>
    </dgm:pt>
    <dgm:pt modelId="{015AB6CB-B869-426A-9563-74C1C586DBE7}" type="parTrans" cxnId="{6F0A1EF5-0ED1-498C-BA94-29DBB0095E2B}">
      <dgm:prSet/>
      <dgm:spPr/>
      <dgm:t>
        <a:bodyPr/>
        <a:lstStyle/>
        <a:p>
          <a:endParaRPr lang="en-US"/>
        </a:p>
      </dgm:t>
    </dgm:pt>
    <dgm:pt modelId="{7F561EAA-9658-437E-ADF2-43BD53879DD1}" type="sibTrans" cxnId="{6F0A1EF5-0ED1-498C-BA94-29DBB0095E2B}">
      <dgm:prSet/>
      <dgm:spPr/>
      <dgm:t>
        <a:bodyPr/>
        <a:lstStyle/>
        <a:p>
          <a:endParaRPr lang="en-US"/>
        </a:p>
      </dgm:t>
    </dgm:pt>
    <dgm:pt modelId="{3B073A31-BBB5-4CC9-A8D0-5152D0E71309}" type="pres">
      <dgm:prSet presAssocID="{3EB6FFAA-0763-43B0-AEAA-83D440E435FE}" presName="Name0" presStyleCnt="0">
        <dgm:presLayoutVars>
          <dgm:dir/>
          <dgm:resizeHandles val="exact"/>
        </dgm:presLayoutVars>
      </dgm:prSet>
      <dgm:spPr/>
    </dgm:pt>
    <dgm:pt modelId="{91812348-6DD5-46B2-81B3-1BE60B3DFE0A}" type="pres">
      <dgm:prSet presAssocID="{014062D0-18FF-4AE0-83EF-8709A691439E}" presName="node" presStyleLbl="node1" presStyleIdx="0" presStyleCnt="3" custScaleY="216404">
        <dgm:presLayoutVars>
          <dgm:bulletEnabled val="1"/>
        </dgm:presLayoutVars>
      </dgm:prSet>
      <dgm:spPr/>
    </dgm:pt>
    <dgm:pt modelId="{A4BF4215-014C-4DE1-AC3B-A685585A9D3C}" type="pres">
      <dgm:prSet presAssocID="{17A150B3-EF9C-42DA-AABD-BDE74CBAA2B5}" presName="sibTrans" presStyleLbl="sibTrans2D1" presStyleIdx="0" presStyleCnt="2"/>
      <dgm:spPr/>
    </dgm:pt>
    <dgm:pt modelId="{42FFE142-DB6B-47C7-B20F-85974CAEF2B1}" type="pres">
      <dgm:prSet presAssocID="{17A150B3-EF9C-42DA-AABD-BDE74CBAA2B5}" presName="connectorText" presStyleLbl="sibTrans2D1" presStyleIdx="0" presStyleCnt="2"/>
      <dgm:spPr/>
    </dgm:pt>
    <dgm:pt modelId="{FAAC24A5-6A04-4F9A-8CD8-576DBBFF1B28}" type="pres">
      <dgm:prSet presAssocID="{01A56664-270F-4454-BC98-41A9C8051DB0}" presName="node" presStyleLbl="node1" presStyleIdx="1" presStyleCnt="3" custScaleY="214885" custLinFactNeighborX="3417" custLinFactNeighborY="-1519">
        <dgm:presLayoutVars>
          <dgm:bulletEnabled val="1"/>
        </dgm:presLayoutVars>
      </dgm:prSet>
      <dgm:spPr/>
    </dgm:pt>
    <dgm:pt modelId="{B8E22758-4951-45AA-B99F-741894EBFB15}" type="pres">
      <dgm:prSet presAssocID="{DA7302F9-52FD-40F3-8B03-E48E34CBE93E}" presName="sibTrans" presStyleLbl="sibTrans2D1" presStyleIdx="1" presStyleCnt="2"/>
      <dgm:spPr/>
    </dgm:pt>
    <dgm:pt modelId="{A6C03C75-AA19-462F-A6B3-31FD8B0DC3D5}" type="pres">
      <dgm:prSet presAssocID="{DA7302F9-52FD-40F3-8B03-E48E34CBE93E}" presName="connectorText" presStyleLbl="sibTrans2D1" presStyleIdx="1" presStyleCnt="2"/>
      <dgm:spPr/>
    </dgm:pt>
    <dgm:pt modelId="{1BE8C2AB-35FB-463D-AA15-B842C7A44913}" type="pres">
      <dgm:prSet presAssocID="{452D1155-BC12-4CF9-8D19-7CE715E46650}" presName="node" presStyleLbl="node1" presStyleIdx="2" presStyleCnt="3" custScaleY="220960">
        <dgm:presLayoutVars>
          <dgm:bulletEnabled val="1"/>
        </dgm:presLayoutVars>
      </dgm:prSet>
      <dgm:spPr/>
    </dgm:pt>
  </dgm:ptLst>
  <dgm:cxnLst>
    <dgm:cxn modelId="{BB395104-B71D-440A-A9BC-1440C78EC4D7}" type="presOf" srcId="{17A150B3-EF9C-42DA-AABD-BDE74CBAA2B5}" destId="{A4BF4215-014C-4DE1-AC3B-A685585A9D3C}" srcOrd="0" destOrd="0" presId="urn:microsoft.com/office/officeart/2005/8/layout/process1"/>
    <dgm:cxn modelId="{C75DC80E-475A-4CF9-8328-001A670A7635}" srcId="{3EB6FFAA-0763-43B0-AEAA-83D440E435FE}" destId="{014062D0-18FF-4AE0-83EF-8709A691439E}" srcOrd="0" destOrd="0" parTransId="{7286BF43-5CE7-491D-A021-F12000D28428}" sibTransId="{17A150B3-EF9C-42DA-AABD-BDE74CBAA2B5}"/>
    <dgm:cxn modelId="{B41A6717-0E54-4D64-AD2A-DF0F595DC2EC}" srcId="{3EB6FFAA-0763-43B0-AEAA-83D440E435FE}" destId="{01A56664-270F-4454-BC98-41A9C8051DB0}" srcOrd="1" destOrd="0" parTransId="{50EE29F5-BAE9-4161-B3BE-561AA51A189E}" sibTransId="{DA7302F9-52FD-40F3-8B03-E48E34CBE93E}"/>
    <dgm:cxn modelId="{415B731A-DB63-4424-888E-1F386C2C79D2}" type="presOf" srcId="{DA7302F9-52FD-40F3-8B03-E48E34CBE93E}" destId="{B8E22758-4951-45AA-B99F-741894EBFB15}" srcOrd="0" destOrd="0" presId="urn:microsoft.com/office/officeart/2005/8/layout/process1"/>
    <dgm:cxn modelId="{98BF4171-4384-4F8C-9C2F-1286844E473A}" type="presOf" srcId="{452D1155-BC12-4CF9-8D19-7CE715E46650}" destId="{1BE8C2AB-35FB-463D-AA15-B842C7A44913}" srcOrd="0" destOrd="0" presId="urn:microsoft.com/office/officeart/2005/8/layout/process1"/>
    <dgm:cxn modelId="{B9F74558-ED1A-44CD-A843-C710F4E2F285}" type="presOf" srcId="{DA7302F9-52FD-40F3-8B03-E48E34CBE93E}" destId="{A6C03C75-AA19-462F-A6B3-31FD8B0DC3D5}" srcOrd="1" destOrd="0" presId="urn:microsoft.com/office/officeart/2005/8/layout/process1"/>
    <dgm:cxn modelId="{36806184-4894-4556-AECB-5D60F85B5370}" type="presOf" srcId="{3EB6FFAA-0763-43B0-AEAA-83D440E435FE}" destId="{3B073A31-BBB5-4CC9-A8D0-5152D0E71309}" srcOrd="0" destOrd="0" presId="urn:microsoft.com/office/officeart/2005/8/layout/process1"/>
    <dgm:cxn modelId="{84D4AC91-69F2-4F19-8CA9-2AB6D0DB43AA}" type="presOf" srcId="{17A150B3-EF9C-42DA-AABD-BDE74CBAA2B5}" destId="{42FFE142-DB6B-47C7-B20F-85974CAEF2B1}" srcOrd="1" destOrd="0" presId="urn:microsoft.com/office/officeart/2005/8/layout/process1"/>
    <dgm:cxn modelId="{FCABCFA0-2CA3-4B17-B3EE-17EB6E19871D}" type="presOf" srcId="{014062D0-18FF-4AE0-83EF-8709A691439E}" destId="{91812348-6DD5-46B2-81B3-1BE60B3DFE0A}" srcOrd="0" destOrd="0" presId="urn:microsoft.com/office/officeart/2005/8/layout/process1"/>
    <dgm:cxn modelId="{03EC4CAC-EC44-4EF2-8AFA-50A0437AD497}" type="presOf" srcId="{01A56664-270F-4454-BC98-41A9C8051DB0}" destId="{FAAC24A5-6A04-4F9A-8CD8-576DBBFF1B28}" srcOrd="0" destOrd="0" presId="urn:microsoft.com/office/officeart/2005/8/layout/process1"/>
    <dgm:cxn modelId="{6F0A1EF5-0ED1-498C-BA94-29DBB0095E2B}" srcId="{3EB6FFAA-0763-43B0-AEAA-83D440E435FE}" destId="{452D1155-BC12-4CF9-8D19-7CE715E46650}" srcOrd="2" destOrd="0" parTransId="{015AB6CB-B869-426A-9563-74C1C586DBE7}" sibTransId="{7F561EAA-9658-437E-ADF2-43BD53879DD1}"/>
    <dgm:cxn modelId="{9B8138EA-3788-4B27-B6BF-62D9F044B11E}" type="presParOf" srcId="{3B073A31-BBB5-4CC9-A8D0-5152D0E71309}" destId="{91812348-6DD5-46B2-81B3-1BE60B3DFE0A}" srcOrd="0" destOrd="0" presId="urn:microsoft.com/office/officeart/2005/8/layout/process1"/>
    <dgm:cxn modelId="{39D4C5DC-493A-427A-A5E5-EA17ED2EE89C}" type="presParOf" srcId="{3B073A31-BBB5-4CC9-A8D0-5152D0E71309}" destId="{A4BF4215-014C-4DE1-AC3B-A685585A9D3C}" srcOrd="1" destOrd="0" presId="urn:microsoft.com/office/officeart/2005/8/layout/process1"/>
    <dgm:cxn modelId="{88E9EEC6-CFFF-4D79-BCCC-F627AD1133DB}" type="presParOf" srcId="{A4BF4215-014C-4DE1-AC3B-A685585A9D3C}" destId="{42FFE142-DB6B-47C7-B20F-85974CAEF2B1}" srcOrd="0" destOrd="0" presId="urn:microsoft.com/office/officeart/2005/8/layout/process1"/>
    <dgm:cxn modelId="{DD719294-9BF5-4655-BAB6-2428D65B14AB}" type="presParOf" srcId="{3B073A31-BBB5-4CC9-A8D0-5152D0E71309}" destId="{FAAC24A5-6A04-4F9A-8CD8-576DBBFF1B28}" srcOrd="2" destOrd="0" presId="urn:microsoft.com/office/officeart/2005/8/layout/process1"/>
    <dgm:cxn modelId="{562EDF4A-4169-4D22-ABA6-EF7BE4E76007}" type="presParOf" srcId="{3B073A31-BBB5-4CC9-A8D0-5152D0E71309}" destId="{B8E22758-4951-45AA-B99F-741894EBFB15}" srcOrd="3" destOrd="0" presId="urn:microsoft.com/office/officeart/2005/8/layout/process1"/>
    <dgm:cxn modelId="{89A58734-0C59-45D6-9031-891106331808}" type="presParOf" srcId="{B8E22758-4951-45AA-B99F-741894EBFB15}" destId="{A6C03C75-AA19-462F-A6B3-31FD8B0DC3D5}" srcOrd="0" destOrd="0" presId="urn:microsoft.com/office/officeart/2005/8/layout/process1"/>
    <dgm:cxn modelId="{0D1C40CB-F516-4EC0-8A92-78D73D8E251E}" type="presParOf" srcId="{3B073A31-BBB5-4CC9-A8D0-5152D0E71309}" destId="{1BE8C2AB-35FB-463D-AA15-B842C7A4491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46C4CD-E23C-48BE-B067-BC73BCDFAA86}"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n-US"/>
        </a:p>
      </dgm:t>
    </dgm:pt>
    <dgm:pt modelId="{5DB317FC-7FEC-4261-A370-50A89CB03E7D}">
      <dgm:prSet phldrT="[Text]" custT="1"/>
      <dgm:spPr>
        <a:solidFill>
          <a:srgbClr val="FF9797"/>
        </a:solidFill>
        <a:ln w="28575">
          <a:solidFill>
            <a:srgbClr val="FF0000"/>
          </a:solidFill>
        </a:ln>
      </dgm:spPr>
      <dgm:t>
        <a:bodyPr/>
        <a:lstStyle/>
        <a:p>
          <a:r>
            <a:rPr lang="en-US" sz="1800" dirty="0">
              <a:solidFill>
                <a:srgbClr val="FF0000"/>
              </a:solidFill>
              <a:latin typeface="+mn-lt"/>
            </a:rPr>
            <a:t>PHASE ONE</a:t>
          </a:r>
        </a:p>
        <a:p>
          <a:r>
            <a:rPr lang="en-US" sz="1800" dirty="0">
              <a:solidFill>
                <a:srgbClr val="FF0000"/>
              </a:solidFill>
              <a:latin typeface="+mn-lt"/>
            </a:rPr>
            <a:t>Exploration</a:t>
          </a:r>
        </a:p>
      </dgm:t>
    </dgm:pt>
    <dgm:pt modelId="{C068193A-0459-430E-9A6A-E30D47E0E46E}" type="parTrans" cxnId="{A20B438C-3747-457D-AD72-D20F3B43EBEE}">
      <dgm:prSet/>
      <dgm:spPr/>
      <dgm:t>
        <a:bodyPr/>
        <a:lstStyle/>
        <a:p>
          <a:endParaRPr lang="en-US"/>
        </a:p>
      </dgm:t>
    </dgm:pt>
    <dgm:pt modelId="{EB3D6A97-3C78-48E5-9FF0-B5DB928B9AF8}" type="sibTrans" cxnId="{A20B438C-3747-457D-AD72-D20F3B43EBEE}">
      <dgm:prSet/>
      <dgm:spPr/>
      <dgm:t>
        <a:bodyPr/>
        <a:lstStyle/>
        <a:p>
          <a:endParaRPr lang="en-US"/>
        </a:p>
      </dgm:t>
    </dgm:pt>
    <dgm:pt modelId="{BD4E28E9-6862-4F19-96E0-4BAECD96608A}">
      <dgm:prSet phldrT="[Text]" custT="1"/>
      <dgm:spPr>
        <a:solidFill>
          <a:schemeClr val="accent6">
            <a:lumMod val="40000"/>
            <a:lumOff val="60000"/>
          </a:schemeClr>
        </a:solidFill>
        <a:ln w="28575">
          <a:solidFill>
            <a:schemeClr val="accent6">
              <a:lumMod val="75000"/>
            </a:schemeClr>
          </a:solidFill>
        </a:ln>
      </dgm:spPr>
      <dgm:t>
        <a:bodyPr/>
        <a:lstStyle/>
        <a:p>
          <a:r>
            <a:rPr lang="en-US" sz="1800" dirty="0">
              <a:solidFill>
                <a:schemeClr val="accent6">
                  <a:lumMod val="75000"/>
                </a:schemeClr>
              </a:solidFill>
              <a:latin typeface="+mn-lt"/>
            </a:rPr>
            <a:t>PHASE TWO</a:t>
          </a:r>
        </a:p>
        <a:p>
          <a:r>
            <a:rPr lang="en-US" sz="1800" dirty="0">
              <a:solidFill>
                <a:schemeClr val="accent6">
                  <a:lumMod val="75000"/>
                </a:schemeClr>
              </a:solidFill>
              <a:latin typeface="+mn-lt"/>
            </a:rPr>
            <a:t>Installation</a:t>
          </a:r>
        </a:p>
      </dgm:t>
    </dgm:pt>
    <dgm:pt modelId="{9D05237E-A5D5-43F1-8D37-EDC78CF22393}" type="parTrans" cxnId="{77AEDFEA-FA10-4D01-96A8-414C6038B64E}">
      <dgm:prSet/>
      <dgm:spPr/>
      <dgm:t>
        <a:bodyPr/>
        <a:lstStyle/>
        <a:p>
          <a:endParaRPr lang="en-US"/>
        </a:p>
      </dgm:t>
    </dgm:pt>
    <dgm:pt modelId="{EB9A16AA-F2AB-45A9-9584-FAF74B2E1A50}" type="sibTrans" cxnId="{77AEDFEA-FA10-4D01-96A8-414C6038B64E}">
      <dgm:prSet/>
      <dgm:spPr/>
      <dgm:t>
        <a:bodyPr/>
        <a:lstStyle/>
        <a:p>
          <a:endParaRPr lang="en-US"/>
        </a:p>
      </dgm:t>
    </dgm:pt>
    <dgm:pt modelId="{168DA2B8-5A7F-4E29-A699-4D4A7401BC06}">
      <dgm:prSet phldrT="[Text]" custT="1"/>
      <dgm:spPr>
        <a:ln>
          <a:noFill/>
        </a:ln>
      </dgm:spPr>
      <dgm:t>
        <a:bodyPr/>
        <a:lstStyle/>
        <a:p>
          <a:pPr algn="l"/>
          <a:r>
            <a:rPr lang="en-US" sz="1200" dirty="0"/>
            <a:t>Identify a date and  location for strategic planning meeting</a:t>
          </a:r>
        </a:p>
      </dgm:t>
    </dgm:pt>
    <dgm:pt modelId="{9A20B583-C55E-43B1-A98F-9E8575671388}" type="parTrans" cxnId="{09E19488-428F-420E-AA10-87C00B98BD4D}">
      <dgm:prSet>
        <dgm:style>
          <a:lnRef idx="1">
            <a:schemeClr val="accent6"/>
          </a:lnRef>
          <a:fillRef idx="0">
            <a:schemeClr val="accent6"/>
          </a:fillRef>
          <a:effectRef idx="0">
            <a:schemeClr val="accent6"/>
          </a:effectRef>
          <a:fontRef idx="minor">
            <a:schemeClr val="tx1"/>
          </a:fontRef>
        </dgm:style>
      </dgm:prSet>
      <dgm:spPr>
        <a:solidFill>
          <a:schemeClr val="accent6">
            <a:lumMod val="40000"/>
            <a:lumOff val="60000"/>
          </a:schemeClr>
        </a:solidFill>
        <a:ln w="28575">
          <a:solidFill>
            <a:schemeClr val="accent6">
              <a:lumMod val="75000"/>
            </a:schemeClr>
          </a:solidFill>
        </a:ln>
      </dgm:spPr>
      <dgm:t>
        <a:bodyPr/>
        <a:lstStyle/>
        <a:p>
          <a:endParaRPr lang="en-US"/>
        </a:p>
      </dgm:t>
    </dgm:pt>
    <dgm:pt modelId="{B0689915-56E9-403C-8C8C-46A4DA5A3369}" type="sibTrans" cxnId="{09E19488-428F-420E-AA10-87C00B98BD4D}">
      <dgm:prSet/>
      <dgm:spPr/>
      <dgm:t>
        <a:bodyPr/>
        <a:lstStyle/>
        <a:p>
          <a:endParaRPr lang="en-US"/>
        </a:p>
      </dgm:t>
    </dgm:pt>
    <dgm:pt modelId="{9B34E8B5-90C0-4F5A-B869-3BD86795D102}">
      <dgm:prSet phldrT="[Text]" custT="1"/>
      <dgm:spPr>
        <a:ln>
          <a:noFill/>
        </a:ln>
      </dgm:spPr>
      <dgm:t>
        <a:bodyPr/>
        <a:lstStyle/>
        <a:p>
          <a:pPr algn="l"/>
          <a:r>
            <a:rPr lang="en-US" sz="1200" dirty="0"/>
            <a:t>Invite stakeholders to be part of strategic CSPD team</a:t>
          </a:r>
        </a:p>
      </dgm:t>
    </dgm:pt>
    <dgm:pt modelId="{BD226902-D345-408C-B855-06034AB8AA14}" type="parTrans" cxnId="{8C3C5C84-2FC8-4FD5-9A52-51558C7CC40B}">
      <dgm:prSet>
        <dgm:style>
          <a:lnRef idx="1">
            <a:schemeClr val="accent6"/>
          </a:lnRef>
          <a:fillRef idx="0">
            <a:schemeClr val="accent6"/>
          </a:fillRef>
          <a:effectRef idx="0">
            <a:schemeClr val="accent6"/>
          </a:effectRef>
          <a:fontRef idx="minor">
            <a:schemeClr val="tx1"/>
          </a:fontRef>
        </dgm:style>
      </dgm:prSet>
      <dgm:spPr>
        <a:solidFill>
          <a:schemeClr val="accent6">
            <a:lumMod val="40000"/>
            <a:lumOff val="60000"/>
          </a:schemeClr>
        </a:solidFill>
        <a:ln w="28575">
          <a:solidFill>
            <a:schemeClr val="accent6">
              <a:lumMod val="75000"/>
            </a:schemeClr>
          </a:solidFill>
        </a:ln>
      </dgm:spPr>
      <dgm:t>
        <a:bodyPr/>
        <a:lstStyle/>
        <a:p>
          <a:endParaRPr lang="en-US"/>
        </a:p>
      </dgm:t>
    </dgm:pt>
    <dgm:pt modelId="{6855B7DA-8C88-4291-9058-808308251219}" type="sibTrans" cxnId="{8C3C5C84-2FC8-4FD5-9A52-51558C7CC40B}">
      <dgm:prSet/>
      <dgm:spPr/>
      <dgm:t>
        <a:bodyPr/>
        <a:lstStyle/>
        <a:p>
          <a:endParaRPr lang="en-US"/>
        </a:p>
      </dgm:t>
    </dgm:pt>
    <dgm:pt modelId="{DE956D13-D01A-4A20-8FD8-522B091926C6}">
      <dgm:prSet phldrT="[Text]" custT="1">
        <dgm:style>
          <a:lnRef idx="2">
            <a:schemeClr val="accent3"/>
          </a:lnRef>
          <a:fillRef idx="1">
            <a:schemeClr val="lt1"/>
          </a:fillRef>
          <a:effectRef idx="0">
            <a:schemeClr val="accent3"/>
          </a:effectRef>
          <a:fontRef idx="minor">
            <a:schemeClr val="dk1"/>
          </a:fontRef>
        </dgm:style>
      </dgm:prSet>
      <dgm:spPr>
        <a:solidFill>
          <a:srgbClr val="D5B8EA"/>
        </a:solidFill>
        <a:ln w="28575">
          <a:solidFill>
            <a:srgbClr val="7030A0"/>
          </a:solidFill>
        </a:ln>
      </dgm:spPr>
      <dgm:t>
        <a:bodyPr/>
        <a:lstStyle/>
        <a:p>
          <a:pPr algn="ctr"/>
          <a:endParaRPr lang="en-US" sz="1800" dirty="0">
            <a:solidFill>
              <a:schemeClr val="accent3"/>
            </a:solidFill>
          </a:endParaRPr>
        </a:p>
        <a:p>
          <a:pPr algn="ctr"/>
          <a:r>
            <a:rPr lang="en-US" sz="1800" dirty="0">
              <a:solidFill>
                <a:srgbClr val="7030A0"/>
              </a:solidFill>
            </a:rPr>
            <a:t>PHASE THREE</a:t>
          </a:r>
        </a:p>
        <a:p>
          <a:pPr algn="ctr"/>
          <a:r>
            <a:rPr lang="en-US" sz="1800" dirty="0">
              <a:solidFill>
                <a:srgbClr val="7030A0"/>
              </a:solidFill>
            </a:rPr>
            <a:t> Implementation</a:t>
          </a:r>
          <a:r>
            <a:rPr lang="en-US" sz="1700" dirty="0">
              <a:solidFill>
                <a:schemeClr val="accent3"/>
              </a:solidFill>
            </a:rPr>
            <a:t>	</a:t>
          </a:r>
        </a:p>
      </dgm:t>
    </dgm:pt>
    <dgm:pt modelId="{26867348-7919-4153-A0F2-AF991BBF2C5E}" type="parTrans" cxnId="{D6C39F16-65B1-408F-8E1C-5B8CD04D4461}">
      <dgm:prSet/>
      <dgm:spPr/>
      <dgm:t>
        <a:bodyPr/>
        <a:lstStyle/>
        <a:p>
          <a:endParaRPr lang="en-US"/>
        </a:p>
      </dgm:t>
    </dgm:pt>
    <dgm:pt modelId="{7EF9BCD8-F881-4854-8BBD-BE0EAFBF13D4}" type="sibTrans" cxnId="{D6C39F16-65B1-408F-8E1C-5B8CD04D4461}">
      <dgm:prSet/>
      <dgm:spPr/>
      <dgm:t>
        <a:bodyPr/>
        <a:lstStyle/>
        <a:p>
          <a:endParaRPr lang="en-US"/>
        </a:p>
      </dgm:t>
    </dgm:pt>
    <dgm:pt modelId="{16ABD90F-C101-4828-9CA3-3AD8CF3B01BA}">
      <dgm:prSet phldrT="[Text]" custT="1"/>
      <dgm:spPr>
        <a:ln>
          <a:noFill/>
        </a:ln>
      </dgm:spPr>
      <dgm:t>
        <a:bodyPr/>
        <a:lstStyle/>
        <a:p>
          <a:pPr algn="l"/>
          <a:r>
            <a:rPr lang="en-US" sz="1200" dirty="0"/>
            <a:t>Facilitate a 1-2-day meeting to develop the state CSPD vision, mission, and plans for work groups for each subcomponent of the CSPD</a:t>
          </a:r>
        </a:p>
      </dgm:t>
    </dgm:pt>
    <dgm:pt modelId="{BD18B9CE-6455-46C3-BD4F-DDBE52021765}" type="parTrans" cxnId="{BD0D10C6-6F9A-4D30-961C-00AEE632CA12}">
      <dgm:prSet>
        <dgm:style>
          <a:lnRef idx="1">
            <a:schemeClr val="accent6"/>
          </a:lnRef>
          <a:fillRef idx="0">
            <a:schemeClr val="accent6"/>
          </a:fillRef>
          <a:effectRef idx="0">
            <a:schemeClr val="accent6"/>
          </a:effectRef>
          <a:fontRef idx="minor">
            <a:schemeClr val="tx1"/>
          </a:fontRef>
        </dgm:style>
      </dgm:prSet>
      <dgm:spPr>
        <a:solidFill>
          <a:schemeClr val="accent6">
            <a:lumMod val="40000"/>
            <a:lumOff val="60000"/>
          </a:schemeClr>
        </a:solidFill>
        <a:ln w="28575">
          <a:solidFill>
            <a:schemeClr val="accent6">
              <a:lumMod val="75000"/>
            </a:schemeClr>
          </a:solidFill>
        </a:ln>
      </dgm:spPr>
      <dgm:t>
        <a:bodyPr/>
        <a:lstStyle/>
        <a:p>
          <a:endParaRPr lang="en-US"/>
        </a:p>
      </dgm:t>
    </dgm:pt>
    <dgm:pt modelId="{3A90B5FA-D415-42FC-A8E5-F56E53E7444F}" type="sibTrans" cxnId="{BD0D10C6-6F9A-4D30-961C-00AEE632CA12}">
      <dgm:prSet/>
      <dgm:spPr/>
      <dgm:t>
        <a:bodyPr/>
        <a:lstStyle/>
        <a:p>
          <a:endParaRPr lang="en-US"/>
        </a:p>
      </dgm:t>
    </dgm:pt>
    <dgm:pt modelId="{4A77D07F-0D96-4B1E-8EC4-38B9C8A1396D}">
      <dgm:prSet phldrT="[Text]" custT="1"/>
      <dgm:spPr>
        <a:ln>
          <a:noFill/>
        </a:ln>
      </dgm:spPr>
      <dgm:t>
        <a:bodyPr/>
        <a:lstStyle/>
        <a:p>
          <a:pPr algn="l"/>
          <a:r>
            <a:rPr lang="en-US" sz="1200" dirty="0"/>
            <a:t>Establish meeting and reporting schedule for work groups and large strategic planning team</a:t>
          </a:r>
        </a:p>
      </dgm:t>
    </dgm:pt>
    <dgm:pt modelId="{F027057F-33CA-4EA5-9E53-04845855FF2F}" type="parTrans" cxnId="{7FC9BC1D-0A62-4BEF-8E51-E15B44F020A1}">
      <dgm:prSet>
        <dgm:style>
          <a:lnRef idx="1">
            <a:schemeClr val="accent6"/>
          </a:lnRef>
          <a:fillRef idx="0">
            <a:schemeClr val="accent6"/>
          </a:fillRef>
          <a:effectRef idx="0">
            <a:schemeClr val="accent6"/>
          </a:effectRef>
          <a:fontRef idx="minor">
            <a:schemeClr val="tx1"/>
          </a:fontRef>
        </dgm:style>
      </dgm:prSet>
      <dgm:spPr>
        <a:solidFill>
          <a:schemeClr val="accent6">
            <a:lumMod val="40000"/>
            <a:lumOff val="60000"/>
          </a:schemeClr>
        </a:solidFill>
        <a:ln w="28575">
          <a:solidFill>
            <a:schemeClr val="accent6">
              <a:lumMod val="75000"/>
            </a:schemeClr>
          </a:solidFill>
        </a:ln>
      </dgm:spPr>
      <dgm:t>
        <a:bodyPr/>
        <a:lstStyle/>
        <a:p>
          <a:endParaRPr lang="en-US"/>
        </a:p>
      </dgm:t>
    </dgm:pt>
    <dgm:pt modelId="{B73410D0-7299-4298-B101-09CABF4CF4B7}" type="sibTrans" cxnId="{7FC9BC1D-0A62-4BEF-8E51-E15B44F020A1}">
      <dgm:prSet/>
      <dgm:spPr/>
      <dgm:t>
        <a:bodyPr/>
        <a:lstStyle/>
        <a:p>
          <a:endParaRPr lang="en-US"/>
        </a:p>
      </dgm:t>
    </dgm:pt>
    <dgm:pt modelId="{0F54FF39-A9AA-43BA-AC90-E0C747DCE42B}">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a:ln w="28575">
          <a:solidFill>
            <a:schemeClr val="accent5">
              <a:lumMod val="75000"/>
            </a:schemeClr>
          </a:solidFill>
        </a:ln>
      </dgm:spPr>
      <dgm:t>
        <a:bodyPr/>
        <a:lstStyle/>
        <a:p>
          <a:pPr algn="ctr"/>
          <a:r>
            <a:rPr lang="en-US" sz="1800" dirty="0">
              <a:solidFill>
                <a:schemeClr val="accent1"/>
              </a:solidFill>
              <a:latin typeface="+mn-lt"/>
            </a:rPr>
            <a:t>PHASE FOUR</a:t>
          </a:r>
        </a:p>
        <a:p>
          <a:pPr algn="ctr"/>
          <a:r>
            <a:rPr lang="en-US" sz="1800" dirty="0">
              <a:solidFill>
                <a:schemeClr val="accent1"/>
              </a:solidFill>
              <a:latin typeface="+mn-lt"/>
            </a:rPr>
            <a:t>Standardization</a:t>
          </a:r>
        </a:p>
      </dgm:t>
    </dgm:pt>
    <dgm:pt modelId="{F594E2B7-49FA-4D4C-8FEB-343F37B72CBF}" type="parTrans" cxnId="{B1FDC201-CB72-4030-9D6A-012C27680A78}">
      <dgm:prSet/>
      <dgm:spPr/>
      <dgm:t>
        <a:bodyPr/>
        <a:lstStyle/>
        <a:p>
          <a:endParaRPr lang="en-US"/>
        </a:p>
      </dgm:t>
    </dgm:pt>
    <dgm:pt modelId="{B6593052-CDA5-4249-80A0-C6CB489B40CD}" type="sibTrans" cxnId="{B1FDC201-CB72-4030-9D6A-012C27680A78}">
      <dgm:prSet/>
      <dgm:spPr/>
      <dgm:t>
        <a:bodyPr/>
        <a:lstStyle/>
        <a:p>
          <a:endParaRPr lang="en-US"/>
        </a:p>
      </dgm:t>
    </dgm:pt>
    <dgm:pt modelId="{B884ACAF-4FD8-45FA-A363-F1076A1582C3}">
      <dgm:prSet phldrT="[Text]" custT="1"/>
      <dgm:spPr>
        <a:ln>
          <a:noFill/>
        </a:ln>
      </dgm:spPr>
      <dgm:t>
        <a:bodyPr/>
        <a:lstStyle/>
        <a:p>
          <a:pPr algn="l"/>
          <a:r>
            <a:rPr lang="en-US" sz="1200" dirty="0"/>
            <a:t>Identify stakeholders for strategic planning team</a:t>
          </a:r>
        </a:p>
      </dgm:t>
    </dgm:pt>
    <dgm:pt modelId="{D992FC41-002A-4CCE-B6B7-B8C08DA35C52}" type="parTrans" cxnId="{A6566B4E-0752-4CC2-9ACB-2119EAB3B9EE}">
      <dgm:prSet>
        <dgm:style>
          <a:lnRef idx="1">
            <a:schemeClr val="accent2"/>
          </a:lnRef>
          <a:fillRef idx="0">
            <a:schemeClr val="accent2"/>
          </a:fillRef>
          <a:effectRef idx="0">
            <a:schemeClr val="accent2"/>
          </a:effectRef>
          <a:fontRef idx="minor">
            <a:schemeClr val="tx1"/>
          </a:fontRef>
        </dgm:style>
      </dgm:prSet>
      <dgm:spPr>
        <a:solidFill>
          <a:srgbClr val="FF0000"/>
        </a:solidFill>
        <a:ln w="28575">
          <a:solidFill>
            <a:srgbClr val="FF0000"/>
          </a:solidFill>
        </a:ln>
      </dgm:spPr>
      <dgm:t>
        <a:bodyPr/>
        <a:lstStyle/>
        <a:p>
          <a:endParaRPr lang="en-US"/>
        </a:p>
      </dgm:t>
    </dgm:pt>
    <dgm:pt modelId="{21AFDEE6-05EE-491C-BF10-9F39C56F91C7}" type="sibTrans" cxnId="{A6566B4E-0752-4CC2-9ACB-2119EAB3B9EE}">
      <dgm:prSet/>
      <dgm:spPr/>
      <dgm:t>
        <a:bodyPr/>
        <a:lstStyle/>
        <a:p>
          <a:endParaRPr lang="en-US"/>
        </a:p>
      </dgm:t>
    </dgm:pt>
    <dgm:pt modelId="{CFBF57B9-4A7A-46A8-B164-6DBF628804A4}">
      <dgm:prSet phldrT="[Text]" custT="1"/>
      <dgm:spPr>
        <a:ln>
          <a:noFill/>
        </a:ln>
      </dgm:spPr>
      <dgm:t>
        <a:bodyPr/>
        <a:lstStyle/>
        <a:p>
          <a:pPr algn="l"/>
          <a:r>
            <a:rPr lang="en-US" sz="1200" dirty="0"/>
            <a:t>Develop core planning team and project liaison</a:t>
          </a:r>
        </a:p>
      </dgm:t>
    </dgm:pt>
    <dgm:pt modelId="{9182AAF6-1BAB-4FD8-801E-0B7D128F0458}" type="parTrans" cxnId="{48CFD0A4-FE9D-406E-93F4-692F86E96ABC}">
      <dgm:prSet>
        <dgm:style>
          <a:lnRef idx="1">
            <a:schemeClr val="accent2"/>
          </a:lnRef>
          <a:fillRef idx="0">
            <a:schemeClr val="accent2"/>
          </a:fillRef>
          <a:effectRef idx="0">
            <a:schemeClr val="accent2"/>
          </a:effectRef>
          <a:fontRef idx="minor">
            <a:schemeClr val="tx1"/>
          </a:fontRef>
        </dgm:style>
      </dgm:prSet>
      <dgm:spPr>
        <a:ln w="28575">
          <a:solidFill>
            <a:srgbClr val="FF0000"/>
          </a:solidFill>
        </a:ln>
      </dgm:spPr>
      <dgm:t>
        <a:bodyPr/>
        <a:lstStyle/>
        <a:p>
          <a:endParaRPr lang="en-US"/>
        </a:p>
      </dgm:t>
    </dgm:pt>
    <dgm:pt modelId="{E5C60057-D38A-4073-993C-19307250E90E}" type="sibTrans" cxnId="{48CFD0A4-FE9D-406E-93F4-692F86E96ABC}">
      <dgm:prSet/>
      <dgm:spPr/>
      <dgm:t>
        <a:bodyPr/>
        <a:lstStyle/>
        <a:p>
          <a:endParaRPr lang="en-US"/>
        </a:p>
      </dgm:t>
    </dgm:pt>
    <dgm:pt modelId="{1B4980B4-3AC6-4C21-A754-C502D91EAA97}">
      <dgm:prSet phldrT="[Text]" custT="1"/>
      <dgm:spPr>
        <a:ln>
          <a:noFill/>
        </a:ln>
      </dgm:spPr>
      <dgm:t>
        <a:bodyPr/>
        <a:lstStyle/>
        <a:p>
          <a:pPr algn="l"/>
          <a:r>
            <a:rPr lang="en-US" sz="1200" dirty="0"/>
            <a:t>Complete the readiness tool for ECPC; the TA tracking tool and the self-assessment of the CSPD  framework</a:t>
          </a:r>
        </a:p>
      </dgm:t>
    </dgm:pt>
    <dgm:pt modelId="{8474FDAA-7CA2-4C49-8015-C11E216710AC}" type="parTrans" cxnId="{3870EACB-79E1-4BE0-AA17-803C5ED360A5}">
      <dgm:prSet>
        <dgm:style>
          <a:lnRef idx="1">
            <a:schemeClr val="accent2"/>
          </a:lnRef>
          <a:fillRef idx="0">
            <a:schemeClr val="accent2"/>
          </a:fillRef>
          <a:effectRef idx="0">
            <a:schemeClr val="accent2"/>
          </a:effectRef>
          <a:fontRef idx="minor">
            <a:schemeClr val="tx1"/>
          </a:fontRef>
        </dgm:style>
      </dgm:prSet>
      <dgm:spPr>
        <a:ln w="28575">
          <a:solidFill>
            <a:srgbClr val="FF0000"/>
          </a:solidFill>
        </a:ln>
      </dgm:spPr>
      <dgm:t>
        <a:bodyPr/>
        <a:lstStyle/>
        <a:p>
          <a:endParaRPr lang="en-US"/>
        </a:p>
      </dgm:t>
    </dgm:pt>
    <dgm:pt modelId="{2327EE6F-CF1E-4EF0-AA92-2D2D6689E3AA}" type="sibTrans" cxnId="{3870EACB-79E1-4BE0-AA17-803C5ED360A5}">
      <dgm:prSet/>
      <dgm:spPr/>
      <dgm:t>
        <a:bodyPr/>
        <a:lstStyle/>
        <a:p>
          <a:endParaRPr lang="en-US"/>
        </a:p>
      </dgm:t>
    </dgm:pt>
    <dgm:pt modelId="{08B498FA-5C4C-4F69-ADC7-B30909E0677A}">
      <dgm:prSet phldrT="[Text]" custT="1"/>
      <dgm:spPr>
        <a:ln>
          <a:noFill/>
        </a:ln>
      </dgm:spPr>
      <dgm:t>
        <a:bodyPr/>
        <a:lstStyle/>
        <a:p>
          <a:pPr algn="l"/>
          <a:r>
            <a:rPr lang="en-US" sz="1200" dirty="0"/>
            <a:t>Decide if ECPC intensive TA is a match for state  needs</a:t>
          </a:r>
        </a:p>
      </dgm:t>
    </dgm:pt>
    <dgm:pt modelId="{F8515E51-73D0-46A8-9A5E-22A52D674C46}" type="parTrans" cxnId="{F9985279-CC04-47F2-935B-E61D4C32E045}">
      <dgm:prSet>
        <dgm:style>
          <a:lnRef idx="1">
            <a:schemeClr val="accent2"/>
          </a:lnRef>
          <a:fillRef idx="0">
            <a:schemeClr val="accent2"/>
          </a:fillRef>
          <a:effectRef idx="0">
            <a:schemeClr val="accent2"/>
          </a:effectRef>
          <a:fontRef idx="minor">
            <a:schemeClr val="tx1"/>
          </a:fontRef>
        </dgm:style>
      </dgm:prSet>
      <dgm:spPr>
        <a:ln w="28575">
          <a:solidFill>
            <a:srgbClr val="FF0000"/>
          </a:solidFill>
        </a:ln>
      </dgm:spPr>
      <dgm:t>
        <a:bodyPr/>
        <a:lstStyle/>
        <a:p>
          <a:endParaRPr lang="en-US"/>
        </a:p>
      </dgm:t>
    </dgm:pt>
    <dgm:pt modelId="{4D6A8933-AD95-46CF-BBC8-CFEFEB8006F0}" type="sibTrans" cxnId="{F9985279-CC04-47F2-935B-E61D4C32E045}">
      <dgm:prSet/>
      <dgm:spPr/>
      <dgm:t>
        <a:bodyPr/>
        <a:lstStyle/>
        <a:p>
          <a:endParaRPr lang="en-US"/>
        </a:p>
      </dgm:t>
    </dgm:pt>
    <dgm:pt modelId="{DC0D24E2-C658-482C-97AA-12C256DD7BBF}">
      <dgm:prSet custT="1"/>
      <dgm:spPr>
        <a:ln>
          <a:noFill/>
        </a:ln>
      </dgm:spPr>
      <dgm:t>
        <a:bodyPr/>
        <a:lstStyle/>
        <a:p>
          <a:pPr algn="l"/>
          <a:r>
            <a:rPr lang="en-US" sz="1200" dirty="0"/>
            <a:t>Implement work plans for each CSPD subcomponent  workgroup</a:t>
          </a:r>
        </a:p>
      </dgm:t>
    </dgm:pt>
    <dgm:pt modelId="{0448CCD1-B01F-4D38-8874-F129372E92DA}" type="parTrans" cxnId="{64D83F97-C302-43D9-BBBC-C02DFCBDAC1B}">
      <dgm:prSet>
        <dgm:style>
          <a:lnRef idx="1">
            <a:schemeClr val="accent3"/>
          </a:lnRef>
          <a:fillRef idx="0">
            <a:schemeClr val="accent3"/>
          </a:fillRef>
          <a:effectRef idx="0">
            <a:schemeClr val="accent3"/>
          </a:effectRef>
          <a:fontRef idx="minor">
            <a:schemeClr val="tx1"/>
          </a:fontRef>
        </dgm:style>
      </dgm:prSet>
      <dgm:spPr>
        <a:solidFill>
          <a:srgbClr val="7030A0"/>
        </a:solidFill>
        <a:ln w="28575">
          <a:solidFill>
            <a:srgbClr val="7030A0"/>
          </a:solidFill>
        </a:ln>
      </dgm:spPr>
      <dgm:t>
        <a:bodyPr/>
        <a:lstStyle/>
        <a:p>
          <a:endParaRPr lang="en-US"/>
        </a:p>
      </dgm:t>
    </dgm:pt>
    <dgm:pt modelId="{8800B3F4-AF17-4570-9988-F6C0A2389382}" type="sibTrans" cxnId="{64D83F97-C302-43D9-BBBC-C02DFCBDAC1B}">
      <dgm:prSet/>
      <dgm:spPr/>
      <dgm:t>
        <a:bodyPr/>
        <a:lstStyle/>
        <a:p>
          <a:endParaRPr lang="en-US"/>
        </a:p>
      </dgm:t>
    </dgm:pt>
    <dgm:pt modelId="{4EEAFA40-5459-47E9-A8F9-CEC3131442EA}">
      <dgm:prSet custT="1"/>
      <dgm:spPr>
        <a:ln>
          <a:noFill/>
        </a:ln>
      </dgm:spPr>
      <dgm:t>
        <a:bodyPr/>
        <a:lstStyle/>
        <a:p>
          <a:pPr algn="l"/>
          <a:r>
            <a:rPr lang="en-US" sz="1200" dirty="0"/>
            <a:t>Meet monthly as a core planning team to review work group progress and  give feedback and  assistance</a:t>
          </a:r>
        </a:p>
      </dgm:t>
    </dgm:pt>
    <dgm:pt modelId="{5140ABCE-3FA7-40E3-8789-F9FFADC22C35}" type="parTrans" cxnId="{F31731FC-D4C0-45D8-AE4B-8F47BCE246C0}">
      <dgm:prSet>
        <dgm:style>
          <a:lnRef idx="1">
            <a:schemeClr val="accent3"/>
          </a:lnRef>
          <a:fillRef idx="0">
            <a:schemeClr val="accent3"/>
          </a:fillRef>
          <a:effectRef idx="0">
            <a:schemeClr val="accent3"/>
          </a:effectRef>
          <a:fontRef idx="minor">
            <a:schemeClr val="tx1"/>
          </a:fontRef>
        </dgm:style>
      </dgm:prSet>
      <dgm:spPr>
        <a:solidFill>
          <a:srgbClr val="7030A0"/>
        </a:solidFill>
        <a:ln w="28575">
          <a:solidFill>
            <a:srgbClr val="7030A0"/>
          </a:solidFill>
        </a:ln>
      </dgm:spPr>
      <dgm:t>
        <a:bodyPr/>
        <a:lstStyle/>
        <a:p>
          <a:endParaRPr lang="en-US"/>
        </a:p>
      </dgm:t>
    </dgm:pt>
    <dgm:pt modelId="{989B27E2-A617-4B7F-BBD9-DCB1F7FEA9FF}" type="sibTrans" cxnId="{F31731FC-D4C0-45D8-AE4B-8F47BCE246C0}">
      <dgm:prSet/>
      <dgm:spPr/>
      <dgm:t>
        <a:bodyPr/>
        <a:lstStyle/>
        <a:p>
          <a:endParaRPr lang="en-US"/>
        </a:p>
      </dgm:t>
    </dgm:pt>
    <dgm:pt modelId="{9FEF5DD1-A24D-45B6-A339-02770C2F58A7}">
      <dgm:prSet custT="1"/>
      <dgm:spPr>
        <a:ln>
          <a:noFill/>
        </a:ln>
      </dgm:spPr>
      <dgm:t>
        <a:bodyPr/>
        <a:lstStyle/>
        <a:p>
          <a:pPr algn="l"/>
          <a:r>
            <a:rPr lang="en-US" sz="1200" dirty="0"/>
            <a:t>Meet with the CSPD strategic planning team quarterly to review progress and adjust work plans</a:t>
          </a:r>
        </a:p>
      </dgm:t>
    </dgm:pt>
    <dgm:pt modelId="{884B562E-F9A4-4B72-A9DC-5B418173183D}" type="parTrans" cxnId="{A3084894-39ED-4FDA-96C4-A5C4194A1BE4}">
      <dgm:prSet>
        <dgm:style>
          <a:lnRef idx="1">
            <a:schemeClr val="accent3"/>
          </a:lnRef>
          <a:fillRef idx="0">
            <a:schemeClr val="accent3"/>
          </a:fillRef>
          <a:effectRef idx="0">
            <a:schemeClr val="accent3"/>
          </a:effectRef>
          <a:fontRef idx="minor">
            <a:schemeClr val="tx1"/>
          </a:fontRef>
        </dgm:style>
      </dgm:prSet>
      <dgm:spPr>
        <a:solidFill>
          <a:srgbClr val="7030A0"/>
        </a:solidFill>
        <a:ln w="28575">
          <a:solidFill>
            <a:srgbClr val="7030A0"/>
          </a:solidFill>
        </a:ln>
      </dgm:spPr>
      <dgm:t>
        <a:bodyPr/>
        <a:lstStyle/>
        <a:p>
          <a:endParaRPr lang="en-US"/>
        </a:p>
      </dgm:t>
    </dgm:pt>
    <dgm:pt modelId="{8FED7B48-2A08-44DB-BE52-9A643398E3D2}" type="sibTrans" cxnId="{A3084894-39ED-4FDA-96C4-A5C4194A1BE4}">
      <dgm:prSet/>
      <dgm:spPr/>
      <dgm:t>
        <a:bodyPr/>
        <a:lstStyle/>
        <a:p>
          <a:endParaRPr lang="en-US"/>
        </a:p>
      </dgm:t>
    </dgm:pt>
    <dgm:pt modelId="{83D1CEC0-1A61-4C93-82F0-9939C84C44D7}">
      <dgm:prSet custT="1"/>
      <dgm:spPr>
        <a:ln>
          <a:noFill/>
        </a:ln>
      </dgm:spPr>
      <dgm:t>
        <a:bodyPr/>
        <a:lstStyle/>
        <a:p>
          <a:pPr algn="l"/>
          <a:r>
            <a:rPr lang="en-US" sz="1200" dirty="0"/>
            <a:t>Prepare integrated CSPD report of process and implementation plan</a:t>
          </a:r>
        </a:p>
      </dgm:t>
    </dgm:pt>
    <dgm:pt modelId="{49DEE40E-E9CA-4406-865B-256333BAC139}" type="parTrans" cxnId="{9395FE9C-931C-4E42-B219-B8FE8DD4857E}">
      <dgm:prSet>
        <dgm:style>
          <a:lnRef idx="1">
            <a:schemeClr val="accent1"/>
          </a:lnRef>
          <a:fillRef idx="0">
            <a:schemeClr val="accent1"/>
          </a:fillRef>
          <a:effectRef idx="0">
            <a:schemeClr val="accent1"/>
          </a:effectRef>
          <a:fontRef idx="minor">
            <a:schemeClr val="tx1"/>
          </a:fontRef>
        </dgm:style>
      </dgm:prSet>
      <dgm:spPr>
        <a:ln w="28575">
          <a:solidFill>
            <a:schemeClr val="accent5">
              <a:lumMod val="75000"/>
            </a:schemeClr>
          </a:solidFill>
        </a:ln>
      </dgm:spPr>
      <dgm:t>
        <a:bodyPr/>
        <a:lstStyle/>
        <a:p>
          <a:endParaRPr lang="en-US"/>
        </a:p>
      </dgm:t>
    </dgm:pt>
    <dgm:pt modelId="{CC2D799B-3FF4-4314-8442-49F0EE41F133}" type="sibTrans" cxnId="{9395FE9C-931C-4E42-B219-B8FE8DD4857E}">
      <dgm:prSet/>
      <dgm:spPr/>
      <dgm:t>
        <a:bodyPr/>
        <a:lstStyle/>
        <a:p>
          <a:endParaRPr lang="en-US"/>
        </a:p>
      </dgm:t>
    </dgm:pt>
    <dgm:pt modelId="{B3224297-7040-4526-91C9-5794C9BD3A71}">
      <dgm:prSet custT="1"/>
      <dgm:spPr>
        <a:ln>
          <a:noFill/>
        </a:ln>
      </dgm:spPr>
      <dgm:t>
        <a:bodyPr/>
        <a:lstStyle/>
        <a:p>
          <a:pPr algn="l"/>
          <a:r>
            <a:rPr lang="en-US" sz="1200" dirty="0"/>
            <a:t>Implement all subcomponent activities</a:t>
          </a:r>
        </a:p>
      </dgm:t>
    </dgm:pt>
    <dgm:pt modelId="{E74381F1-4331-4135-BA70-01D704ECC5BD}" type="parTrans" cxnId="{3F13F281-63F1-4CB7-BD44-750AE36C25ED}">
      <dgm:prSet>
        <dgm:style>
          <a:lnRef idx="1">
            <a:schemeClr val="accent1"/>
          </a:lnRef>
          <a:fillRef idx="0">
            <a:schemeClr val="accent1"/>
          </a:fillRef>
          <a:effectRef idx="0">
            <a:schemeClr val="accent1"/>
          </a:effectRef>
          <a:fontRef idx="minor">
            <a:schemeClr val="tx1"/>
          </a:fontRef>
        </dgm:style>
      </dgm:prSet>
      <dgm:spPr>
        <a:ln w="28575">
          <a:solidFill>
            <a:schemeClr val="accent5">
              <a:lumMod val="75000"/>
            </a:schemeClr>
          </a:solidFill>
        </a:ln>
      </dgm:spPr>
      <dgm:t>
        <a:bodyPr/>
        <a:lstStyle/>
        <a:p>
          <a:endParaRPr lang="en-US"/>
        </a:p>
      </dgm:t>
    </dgm:pt>
    <dgm:pt modelId="{1B567174-E030-4E6D-AC4C-EC4954E9B910}" type="sibTrans" cxnId="{3F13F281-63F1-4CB7-BD44-750AE36C25ED}">
      <dgm:prSet/>
      <dgm:spPr/>
      <dgm:t>
        <a:bodyPr/>
        <a:lstStyle/>
        <a:p>
          <a:endParaRPr lang="en-US"/>
        </a:p>
      </dgm:t>
    </dgm:pt>
    <dgm:pt modelId="{13CA38E6-82A5-47B2-86EF-C9400B94167F}">
      <dgm:prSet custT="1"/>
      <dgm:spPr>
        <a:ln>
          <a:noFill/>
        </a:ln>
      </dgm:spPr>
      <dgm:t>
        <a:bodyPr/>
        <a:lstStyle/>
        <a:p>
          <a:pPr algn="l"/>
          <a:r>
            <a:rPr lang="en-US" sz="1200" dirty="0"/>
            <a:t>Evaluate all CSPD activities and modify as needed</a:t>
          </a:r>
        </a:p>
      </dgm:t>
    </dgm:pt>
    <dgm:pt modelId="{15255D97-0A74-4151-BD4A-10EF72AFF4C5}" type="parTrans" cxnId="{73750DA4-8C9E-4DFA-9DB0-6B922E93A148}">
      <dgm:prSet>
        <dgm:style>
          <a:lnRef idx="1">
            <a:schemeClr val="accent1"/>
          </a:lnRef>
          <a:fillRef idx="0">
            <a:schemeClr val="accent1"/>
          </a:fillRef>
          <a:effectRef idx="0">
            <a:schemeClr val="accent1"/>
          </a:effectRef>
          <a:fontRef idx="minor">
            <a:schemeClr val="tx1"/>
          </a:fontRef>
        </dgm:style>
      </dgm:prSet>
      <dgm:spPr>
        <a:ln w="28575">
          <a:solidFill>
            <a:schemeClr val="accent5">
              <a:lumMod val="75000"/>
            </a:schemeClr>
          </a:solidFill>
        </a:ln>
      </dgm:spPr>
      <dgm:t>
        <a:bodyPr/>
        <a:lstStyle/>
        <a:p>
          <a:endParaRPr lang="en-US"/>
        </a:p>
      </dgm:t>
    </dgm:pt>
    <dgm:pt modelId="{FE9FB700-E5FA-4FDB-84E6-6C72DC81B0EB}" type="sibTrans" cxnId="{73750DA4-8C9E-4DFA-9DB0-6B922E93A148}">
      <dgm:prSet/>
      <dgm:spPr/>
      <dgm:t>
        <a:bodyPr/>
        <a:lstStyle/>
        <a:p>
          <a:endParaRPr lang="en-US"/>
        </a:p>
      </dgm:t>
    </dgm:pt>
    <dgm:pt modelId="{D764F585-2085-48D6-93B8-4EA74A5AA565}">
      <dgm:prSet custT="1"/>
      <dgm:spPr>
        <a:ln>
          <a:noFill/>
        </a:ln>
      </dgm:spPr>
      <dgm:t>
        <a:bodyPr/>
        <a:lstStyle/>
        <a:p>
          <a:pPr algn="l"/>
          <a:r>
            <a:rPr lang="en-US" sz="1200" dirty="0"/>
            <a:t>Revise CSPD and plan for sustainability</a:t>
          </a:r>
        </a:p>
      </dgm:t>
    </dgm:pt>
    <dgm:pt modelId="{07CAA954-93F6-4573-9FA1-B46B73EFA609}" type="parTrans" cxnId="{A1D7FF2C-8580-48A4-9757-4EC4068E6905}">
      <dgm:prSet>
        <dgm:style>
          <a:lnRef idx="1">
            <a:schemeClr val="accent1"/>
          </a:lnRef>
          <a:fillRef idx="0">
            <a:schemeClr val="accent1"/>
          </a:fillRef>
          <a:effectRef idx="0">
            <a:schemeClr val="accent1"/>
          </a:effectRef>
          <a:fontRef idx="minor">
            <a:schemeClr val="tx1"/>
          </a:fontRef>
        </dgm:style>
      </dgm:prSet>
      <dgm:spPr>
        <a:ln w="28575">
          <a:solidFill>
            <a:schemeClr val="accent5">
              <a:lumMod val="75000"/>
            </a:schemeClr>
          </a:solidFill>
        </a:ln>
      </dgm:spPr>
      <dgm:t>
        <a:bodyPr/>
        <a:lstStyle/>
        <a:p>
          <a:endParaRPr lang="en-US"/>
        </a:p>
      </dgm:t>
    </dgm:pt>
    <dgm:pt modelId="{69674E15-80AD-4A0E-8865-0DB9FF8A734D}" type="sibTrans" cxnId="{A1D7FF2C-8580-48A4-9757-4EC4068E6905}">
      <dgm:prSet/>
      <dgm:spPr/>
      <dgm:t>
        <a:bodyPr/>
        <a:lstStyle/>
        <a:p>
          <a:endParaRPr lang="en-US"/>
        </a:p>
      </dgm:t>
    </dgm:pt>
    <dgm:pt modelId="{01AB01BC-1938-49D6-A77D-F2A44BF83066}">
      <dgm:prSet custT="1"/>
      <dgm:spPr>
        <a:ln>
          <a:noFill/>
        </a:ln>
      </dgm:spPr>
      <dgm:t>
        <a:bodyPr/>
        <a:lstStyle/>
        <a:p>
          <a:pPr algn="l"/>
          <a:r>
            <a:rPr lang="en-US" sz="1200" dirty="0"/>
            <a:t>Develop monthly reports on each CSPD workgroup’s progress, to distribute across all groups</a:t>
          </a:r>
        </a:p>
      </dgm:t>
    </dgm:pt>
    <dgm:pt modelId="{6179E585-8CCE-42AC-8323-502771C46092}" type="parTrans" cxnId="{B93EABB0-E9A5-4728-A442-BB76CC703D7C}">
      <dgm:prSet>
        <dgm:style>
          <a:lnRef idx="1">
            <a:schemeClr val="accent3"/>
          </a:lnRef>
          <a:fillRef idx="0">
            <a:schemeClr val="accent3"/>
          </a:fillRef>
          <a:effectRef idx="0">
            <a:schemeClr val="accent3"/>
          </a:effectRef>
          <a:fontRef idx="minor">
            <a:schemeClr val="tx1"/>
          </a:fontRef>
        </dgm:style>
      </dgm:prSet>
      <dgm:spPr>
        <a:solidFill>
          <a:srgbClr val="7030A0"/>
        </a:solidFill>
        <a:ln w="28575">
          <a:solidFill>
            <a:srgbClr val="7030A0"/>
          </a:solidFill>
        </a:ln>
      </dgm:spPr>
      <dgm:t>
        <a:bodyPr/>
        <a:lstStyle/>
        <a:p>
          <a:endParaRPr lang="en-US"/>
        </a:p>
      </dgm:t>
    </dgm:pt>
    <dgm:pt modelId="{054207A8-250B-49D1-ABE5-62559AE46BBB}" type="sibTrans" cxnId="{B93EABB0-E9A5-4728-A442-BB76CC703D7C}">
      <dgm:prSet/>
      <dgm:spPr/>
      <dgm:t>
        <a:bodyPr/>
        <a:lstStyle/>
        <a:p>
          <a:endParaRPr lang="en-US"/>
        </a:p>
      </dgm:t>
    </dgm:pt>
    <dgm:pt modelId="{20CDD995-4096-4F3C-B9B9-7C95046CE444}" type="pres">
      <dgm:prSet presAssocID="{4F46C4CD-E23C-48BE-B067-BC73BCDFAA86}" presName="diagram" presStyleCnt="0">
        <dgm:presLayoutVars>
          <dgm:chPref val="1"/>
          <dgm:dir/>
          <dgm:animOne val="branch"/>
          <dgm:animLvl val="lvl"/>
          <dgm:resizeHandles/>
        </dgm:presLayoutVars>
      </dgm:prSet>
      <dgm:spPr/>
    </dgm:pt>
    <dgm:pt modelId="{13D7D2DC-819A-4FF7-97E1-6E586B10DAA5}" type="pres">
      <dgm:prSet presAssocID="{5DB317FC-7FEC-4261-A370-50A89CB03E7D}" presName="root" presStyleCnt="0"/>
      <dgm:spPr/>
    </dgm:pt>
    <dgm:pt modelId="{B9F21120-C7C8-4590-93C1-59BC39C2F0A6}" type="pres">
      <dgm:prSet presAssocID="{5DB317FC-7FEC-4261-A370-50A89CB03E7D}" presName="rootComposite" presStyleCnt="0"/>
      <dgm:spPr/>
    </dgm:pt>
    <dgm:pt modelId="{FD5A83AE-F142-4590-B16A-6F4C241971DA}" type="pres">
      <dgm:prSet presAssocID="{5DB317FC-7FEC-4261-A370-50A89CB03E7D}" presName="rootText" presStyleLbl="node1" presStyleIdx="0" presStyleCnt="4"/>
      <dgm:spPr/>
    </dgm:pt>
    <dgm:pt modelId="{5C44C11F-A292-4860-B3B3-C8BC35232BCF}" type="pres">
      <dgm:prSet presAssocID="{5DB317FC-7FEC-4261-A370-50A89CB03E7D}" presName="rootConnector" presStyleLbl="node1" presStyleIdx="0" presStyleCnt="4"/>
      <dgm:spPr/>
    </dgm:pt>
    <dgm:pt modelId="{963EB34E-2F3F-4157-AFB7-3D38B18755B6}" type="pres">
      <dgm:prSet presAssocID="{5DB317FC-7FEC-4261-A370-50A89CB03E7D}" presName="childShape" presStyleCnt="0"/>
      <dgm:spPr/>
    </dgm:pt>
    <dgm:pt modelId="{AF64474C-622B-4CFD-BF31-0DAF1109F5DD}" type="pres">
      <dgm:prSet presAssocID="{9182AAF6-1BAB-4FD8-801E-0B7D128F0458}" presName="Name13" presStyleLbl="parChTrans1D2" presStyleIdx="0" presStyleCnt="16"/>
      <dgm:spPr/>
    </dgm:pt>
    <dgm:pt modelId="{1E53A634-2CEB-4E65-B47D-572F3BEDA1AB}" type="pres">
      <dgm:prSet presAssocID="{CFBF57B9-4A7A-46A8-B164-6DBF628804A4}" presName="childText" presStyleLbl="bgAcc1" presStyleIdx="0" presStyleCnt="16">
        <dgm:presLayoutVars>
          <dgm:bulletEnabled val="1"/>
        </dgm:presLayoutVars>
      </dgm:prSet>
      <dgm:spPr/>
    </dgm:pt>
    <dgm:pt modelId="{68AB91F2-FDF7-44BF-991D-7B4E987ACFFE}" type="pres">
      <dgm:prSet presAssocID="{8474FDAA-7CA2-4C49-8015-C11E216710AC}" presName="Name13" presStyleLbl="parChTrans1D2" presStyleIdx="1" presStyleCnt="16"/>
      <dgm:spPr/>
    </dgm:pt>
    <dgm:pt modelId="{5ED12AA4-CBE1-40C0-8E5E-D7127DFE2751}" type="pres">
      <dgm:prSet presAssocID="{1B4980B4-3AC6-4C21-A754-C502D91EAA97}" presName="childText" presStyleLbl="bgAcc1" presStyleIdx="1" presStyleCnt="16" custScaleX="118398">
        <dgm:presLayoutVars>
          <dgm:bulletEnabled val="1"/>
        </dgm:presLayoutVars>
      </dgm:prSet>
      <dgm:spPr/>
    </dgm:pt>
    <dgm:pt modelId="{F5E37EE2-22B0-4E31-9986-6A72EA34B0B2}" type="pres">
      <dgm:prSet presAssocID="{F8515E51-73D0-46A8-9A5E-22A52D674C46}" presName="Name13" presStyleLbl="parChTrans1D2" presStyleIdx="2" presStyleCnt="16"/>
      <dgm:spPr/>
    </dgm:pt>
    <dgm:pt modelId="{7C8616E6-7A0B-49C6-A26A-0B584A93B8B7}" type="pres">
      <dgm:prSet presAssocID="{08B498FA-5C4C-4F69-ADC7-B30909E0677A}" presName="childText" presStyleLbl="bgAcc1" presStyleIdx="2" presStyleCnt="16" custScaleX="120515" custLinFactNeighborX="4205" custLinFactNeighborY="5286">
        <dgm:presLayoutVars>
          <dgm:bulletEnabled val="1"/>
        </dgm:presLayoutVars>
      </dgm:prSet>
      <dgm:spPr/>
    </dgm:pt>
    <dgm:pt modelId="{293B656D-5DE9-47DC-82DD-32E8034F47A0}" type="pres">
      <dgm:prSet presAssocID="{D992FC41-002A-4CCE-B6B7-B8C08DA35C52}" presName="Name13" presStyleLbl="parChTrans1D2" presStyleIdx="3" presStyleCnt="16"/>
      <dgm:spPr/>
    </dgm:pt>
    <dgm:pt modelId="{3711A0F9-3608-476E-AA73-0DD8EE157DB6}" type="pres">
      <dgm:prSet presAssocID="{B884ACAF-4FD8-45FA-A363-F1076A1582C3}" presName="childText" presStyleLbl="bgAcc1" presStyleIdx="3" presStyleCnt="16" custScaleX="116753">
        <dgm:presLayoutVars>
          <dgm:bulletEnabled val="1"/>
        </dgm:presLayoutVars>
      </dgm:prSet>
      <dgm:spPr/>
    </dgm:pt>
    <dgm:pt modelId="{40FBB0B2-16BF-4C48-969E-30BA5E88B46F}" type="pres">
      <dgm:prSet presAssocID="{BD4E28E9-6862-4F19-96E0-4BAECD96608A}" presName="root" presStyleCnt="0"/>
      <dgm:spPr/>
    </dgm:pt>
    <dgm:pt modelId="{846063EE-A0E6-4CEA-BAC4-6D4D41B7B373}" type="pres">
      <dgm:prSet presAssocID="{BD4E28E9-6862-4F19-96E0-4BAECD96608A}" presName="rootComposite" presStyleCnt="0"/>
      <dgm:spPr/>
    </dgm:pt>
    <dgm:pt modelId="{DBB82388-4ABF-4BC8-BF77-C91E9F4A121F}" type="pres">
      <dgm:prSet presAssocID="{BD4E28E9-6862-4F19-96E0-4BAECD96608A}" presName="rootText" presStyleLbl="node1" presStyleIdx="1" presStyleCnt="4"/>
      <dgm:spPr/>
    </dgm:pt>
    <dgm:pt modelId="{E8C1BD26-F173-4761-BAD7-118405100E61}" type="pres">
      <dgm:prSet presAssocID="{BD4E28E9-6862-4F19-96E0-4BAECD96608A}" presName="rootConnector" presStyleLbl="node1" presStyleIdx="1" presStyleCnt="4"/>
      <dgm:spPr/>
    </dgm:pt>
    <dgm:pt modelId="{1FDF2B75-09D2-46CE-8262-4A79F846A73A}" type="pres">
      <dgm:prSet presAssocID="{BD4E28E9-6862-4F19-96E0-4BAECD96608A}" presName="childShape" presStyleCnt="0"/>
      <dgm:spPr/>
    </dgm:pt>
    <dgm:pt modelId="{4B70EFE9-83B4-417E-993B-AAA0692DF69F}" type="pres">
      <dgm:prSet presAssocID="{9A20B583-C55E-43B1-A98F-9E8575671388}" presName="Name13" presStyleLbl="parChTrans1D2" presStyleIdx="4" presStyleCnt="16"/>
      <dgm:spPr/>
    </dgm:pt>
    <dgm:pt modelId="{01981EAA-2C70-427F-8366-B3547ED50385}" type="pres">
      <dgm:prSet presAssocID="{168DA2B8-5A7F-4E29-A699-4D4A7401BC06}" presName="childText" presStyleLbl="bgAcc1" presStyleIdx="4" presStyleCnt="16">
        <dgm:presLayoutVars>
          <dgm:bulletEnabled val="1"/>
        </dgm:presLayoutVars>
      </dgm:prSet>
      <dgm:spPr/>
    </dgm:pt>
    <dgm:pt modelId="{6F54E3D7-12BA-4BB2-9BF5-39499091B154}" type="pres">
      <dgm:prSet presAssocID="{BD226902-D345-408C-B855-06034AB8AA14}" presName="Name13" presStyleLbl="parChTrans1D2" presStyleIdx="5" presStyleCnt="16"/>
      <dgm:spPr/>
    </dgm:pt>
    <dgm:pt modelId="{750032A0-5833-4315-AC39-E6A1C33A580A}" type="pres">
      <dgm:prSet presAssocID="{9B34E8B5-90C0-4F5A-B869-3BD86795D102}" presName="childText" presStyleLbl="bgAcc1" presStyleIdx="5" presStyleCnt="16" custLinFactNeighborX="-630" custLinFactNeighborY="-13112">
        <dgm:presLayoutVars>
          <dgm:bulletEnabled val="1"/>
        </dgm:presLayoutVars>
      </dgm:prSet>
      <dgm:spPr/>
    </dgm:pt>
    <dgm:pt modelId="{3D12FF71-A882-4FF0-9787-058F51AB995C}" type="pres">
      <dgm:prSet presAssocID="{BD18B9CE-6455-46C3-BD4F-DDBE52021765}" presName="Name13" presStyleLbl="parChTrans1D2" presStyleIdx="6" presStyleCnt="16"/>
      <dgm:spPr/>
    </dgm:pt>
    <dgm:pt modelId="{5D24E27C-DE65-490E-9059-A447DC983309}" type="pres">
      <dgm:prSet presAssocID="{16ABD90F-C101-4828-9CA3-3AD8CF3B01BA}" presName="childText" presStyleLbl="bgAcc1" presStyleIdx="6" presStyleCnt="16" custScaleX="126978" custScaleY="198838" custLinFactNeighborY="-21181">
        <dgm:presLayoutVars>
          <dgm:bulletEnabled val="1"/>
        </dgm:presLayoutVars>
      </dgm:prSet>
      <dgm:spPr/>
    </dgm:pt>
    <dgm:pt modelId="{7E070923-466E-4E0A-91AD-8974F21BFF29}" type="pres">
      <dgm:prSet presAssocID="{F027057F-33CA-4EA5-9E53-04845855FF2F}" presName="Name13" presStyleLbl="parChTrans1D2" presStyleIdx="7" presStyleCnt="16"/>
      <dgm:spPr/>
    </dgm:pt>
    <dgm:pt modelId="{5E6F4B5E-45A0-4B65-AB78-DE32B902F00F}" type="pres">
      <dgm:prSet presAssocID="{4A77D07F-0D96-4B1E-8EC4-38B9C8A1396D}" presName="childText" presStyleLbl="bgAcc1" presStyleIdx="7" presStyleCnt="16" custScaleX="126923" custScaleY="133107" custLinFactNeighborX="2086" custLinFactNeighborY="-58187">
        <dgm:presLayoutVars>
          <dgm:bulletEnabled val="1"/>
        </dgm:presLayoutVars>
      </dgm:prSet>
      <dgm:spPr/>
    </dgm:pt>
    <dgm:pt modelId="{050BBAA1-6583-4D4D-98C0-5E28401D0428}" type="pres">
      <dgm:prSet presAssocID="{DE956D13-D01A-4A20-8FD8-522B091926C6}" presName="root" presStyleCnt="0"/>
      <dgm:spPr/>
    </dgm:pt>
    <dgm:pt modelId="{EEE0C3ED-687D-430D-8A87-2A2798C364C8}" type="pres">
      <dgm:prSet presAssocID="{DE956D13-D01A-4A20-8FD8-522B091926C6}" presName="rootComposite" presStyleCnt="0"/>
      <dgm:spPr/>
    </dgm:pt>
    <dgm:pt modelId="{5BB6E07B-DB41-44A7-AB22-28D0A359C560}" type="pres">
      <dgm:prSet presAssocID="{DE956D13-D01A-4A20-8FD8-522B091926C6}" presName="rootText" presStyleLbl="node1" presStyleIdx="2" presStyleCnt="4"/>
      <dgm:spPr/>
    </dgm:pt>
    <dgm:pt modelId="{65A77127-8D2A-406C-BF47-B904EB37B0D7}" type="pres">
      <dgm:prSet presAssocID="{DE956D13-D01A-4A20-8FD8-522B091926C6}" presName="rootConnector" presStyleLbl="node1" presStyleIdx="2" presStyleCnt="4"/>
      <dgm:spPr/>
    </dgm:pt>
    <dgm:pt modelId="{CEDC73FB-447B-4CEA-9E5F-8057B357F3ED}" type="pres">
      <dgm:prSet presAssocID="{DE956D13-D01A-4A20-8FD8-522B091926C6}" presName="childShape" presStyleCnt="0"/>
      <dgm:spPr/>
    </dgm:pt>
    <dgm:pt modelId="{B1899E2A-EDEF-455A-9EC1-BEA7E83A4B86}" type="pres">
      <dgm:prSet presAssocID="{0448CCD1-B01F-4D38-8874-F129372E92DA}" presName="Name13" presStyleLbl="parChTrans1D2" presStyleIdx="8" presStyleCnt="16"/>
      <dgm:spPr/>
    </dgm:pt>
    <dgm:pt modelId="{2F54CA4E-60B9-47F6-BE85-E6C470C3DF21}" type="pres">
      <dgm:prSet presAssocID="{DC0D24E2-C658-482C-97AA-12C256DD7BBF}" presName="childText" presStyleLbl="bgAcc1" presStyleIdx="8" presStyleCnt="16" custLinFactNeighborX="4413" custLinFactNeighborY="-1009">
        <dgm:presLayoutVars>
          <dgm:bulletEnabled val="1"/>
        </dgm:presLayoutVars>
      </dgm:prSet>
      <dgm:spPr/>
    </dgm:pt>
    <dgm:pt modelId="{FE23393F-1D5F-4EFF-BACC-4EAEFFA6673A}" type="pres">
      <dgm:prSet presAssocID="{6179E585-8CCE-42AC-8323-502771C46092}" presName="Name13" presStyleLbl="parChTrans1D2" presStyleIdx="9" presStyleCnt="16"/>
      <dgm:spPr/>
    </dgm:pt>
    <dgm:pt modelId="{105480DB-35B0-4F54-8E7F-1A997EFDACE6}" type="pres">
      <dgm:prSet presAssocID="{01AB01BC-1938-49D6-A77D-F2A44BF83066}" presName="childText" presStyleLbl="bgAcc1" presStyleIdx="9" presStyleCnt="16" custScaleY="132137" custLinFactNeighborX="3151" custLinFactNeighborY="-21181">
        <dgm:presLayoutVars>
          <dgm:bulletEnabled val="1"/>
        </dgm:presLayoutVars>
      </dgm:prSet>
      <dgm:spPr/>
    </dgm:pt>
    <dgm:pt modelId="{85181BF0-8473-44DC-A8BA-7D62CBF5F210}" type="pres">
      <dgm:prSet presAssocID="{5140ABCE-3FA7-40E3-8789-F9FFADC22C35}" presName="Name13" presStyleLbl="parChTrans1D2" presStyleIdx="10" presStyleCnt="16"/>
      <dgm:spPr/>
    </dgm:pt>
    <dgm:pt modelId="{6D98E20E-1B21-4376-84D7-F509DC089073}" type="pres">
      <dgm:prSet presAssocID="{4EEAFA40-5459-47E9-A8F9-CEC3131442EA}" presName="childText" presStyleLbl="bgAcc1" presStyleIdx="10" presStyleCnt="16" custLinFactNeighborX="4843" custLinFactNeighborY="-24158">
        <dgm:presLayoutVars>
          <dgm:bulletEnabled val="1"/>
        </dgm:presLayoutVars>
      </dgm:prSet>
      <dgm:spPr/>
    </dgm:pt>
    <dgm:pt modelId="{5B1486D0-E8DB-4555-9E73-2CA57159C2CD}" type="pres">
      <dgm:prSet presAssocID="{884B562E-F9A4-4B72-A9DC-5B418173183D}" presName="Name13" presStyleLbl="parChTrans1D2" presStyleIdx="11" presStyleCnt="16"/>
      <dgm:spPr/>
    </dgm:pt>
    <dgm:pt modelId="{3A38F2E7-E537-4DCC-BA8F-BCAFE02CFF6F}" type="pres">
      <dgm:prSet presAssocID="{9FEF5DD1-A24D-45B6-A339-02770C2F58A7}" presName="childText" presStyleLbl="bgAcc1" presStyleIdx="11" presStyleCnt="16" custScaleX="101773" custScaleY="136409" custLinFactNeighborX="2522" custLinFactNeighborY="-27233">
        <dgm:presLayoutVars>
          <dgm:bulletEnabled val="1"/>
        </dgm:presLayoutVars>
      </dgm:prSet>
      <dgm:spPr/>
    </dgm:pt>
    <dgm:pt modelId="{F3B43F07-7F0D-4C07-990D-9B8D1B779AFF}" type="pres">
      <dgm:prSet presAssocID="{0F54FF39-A9AA-43BA-AC90-E0C747DCE42B}" presName="root" presStyleCnt="0"/>
      <dgm:spPr/>
    </dgm:pt>
    <dgm:pt modelId="{0F521083-E0BB-4D7E-BD33-9B15C0165583}" type="pres">
      <dgm:prSet presAssocID="{0F54FF39-A9AA-43BA-AC90-E0C747DCE42B}" presName="rootComposite" presStyleCnt="0"/>
      <dgm:spPr/>
    </dgm:pt>
    <dgm:pt modelId="{E375A1FC-8B8C-40A3-BE47-2750C0269AD7}" type="pres">
      <dgm:prSet presAssocID="{0F54FF39-A9AA-43BA-AC90-E0C747DCE42B}" presName="rootText" presStyleLbl="node1" presStyleIdx="3" presStyleCnt="4"/>
      <dgm:spPr/>
    </dgm:pt>
    <dgm:pt modelId="{FFBB0CC6-B840-4445-87E4-AF1E8E5B4D8B}" type="pres">
      <dgm:prSet presAssocID="{0F54FF39-A9AA-43BA-AC90-E0C747DCE42B}" presName="rootConnector" presStyleLbl="node1" presStyleIdx="3" presStyleCnt="4"/>
      <dgm:spPr/>
    </dgm:pt>
    <dgm:pt modelId="{2D383565-BF55-433C-A1E6-752CDD512DD6}" type="pres">
      <dgm:prSet presAssocID="{0F54FF39-A9AA-43BA-AC90-E0C747DCE42B}" presName="childShape" presStyleCnt="0"/>
      <dgm:spPr/>
    </dgm:pt>
    <dgm:pt modelId="{D90C6121-CA08-4068-9855-041441B6A247}" type="pres">
      <dgm:prSet presAssocID="{49DEE40E-E9CA-4406-865B-256333BAC139}" presName="Name13" presStyleLbl="parChTrans1D2" presStyleIdx="12" presStyleCnt="16"/>
      <dgm:spPr/>
    </dgm:pt>
    <dgm:pt modelId="{BF4D72A3-8903-4DE0-BE57-974834E1C789}" type="pres">
      <dgm:prSet presAssocID="{83D1CEC0-1A61-4C93-82F0-9939C84C44D7}" presName="childText" presStyleLbl="bgAcc1" presStyleIdx="12" presStyleCnt="16">
        <dgm:presLayoutVars>
          <dgm:bulletEnabled val="1"/>
        </dgm:presLayoutVars>
      </dgm:prSet>
      <dgm:spPr/>
    </dgm:pt>
    <dgm:pt modelId="{2521DBBB-CD70-4511-B3A5-B7CCAFBECCF9}" type="pres">
      <dgm:prSet presAssocID="{E74381F1-4331-4135-BA70-01D704ECC5BD}" presName="Name13" presStyleLbl="parChTrans1D2" presStyleIdx="13" presStyleCnt="16"/>
      <dgm:spPr/>
    </dgm:pt>
    <dgm:pt modelId="{58272C68-2FC9-493E-A93A-92E837B85642}" type="pres">
      <dgm:prSet presAssocID="{B3224297-7040-4526-91C9-5794C9BD3A71}" presName="childText" presStyleLbl="bgAcc1" presStyleIdx="13" presStyleCnt="16" custScaleY="130119" custLinFactNeighborX="-5043" custLinFactNeighborY="-22190">
        <dgm:presLayoutVars>
          <dgm:bulletEnabled val="1"/>
        </dgm:presLayoutVars>
      </dgm:prSet>
      <dgm:spPr/>
    </dgm:pt>
    <dgm:pt modelId="{89F79B15-909A-402F-81A9-A7C96AC66D33}" type="pres">
      <dgm:prSet presAssocID="{15255D97-0A74-4151-BD4A-10EF72AFF4C5}" presName="Name13" presStyleLbl="parChTrans1D2" presStyleIdx="14" presStyleCnt="16"/>
      <dgm:spPr/>
    </dgm:pt>
    <dgm:pt modelId="{94AFF448-44DA-472D-B4D8-CB1AC0A0A90D}" type="pres">
      <dgm:prSet presAssocID="{13CA38E6-82A5-47B2-86EF-C9400B94167F}" presName="childText" presStyleLbl="bgAcc1" presStyleIdx="14" presStyleCnt="16" custLinFactNeighborX="6304" custLinFactNeighborY="-54465">
        <dgm:presLayoutVars>
          <dgm:bulletEnabled val="1"/>
        </dgm:presLayoutVars>
      </dgm:prSet>
      <dgm:spPr/>
    </dgm:pt>
    <dgm:pt modelId="{E3E310E9-064D-4788-A6BF-B658374B2DC4}" type="pres">
      <dgm:prSet presAssocID="{07CAA954-93F6-4573-9FA1-B46B73EFA609}" presName="Name13" presStyleLbl="parChTrans1D2" presStyleIdx="15" presStyleCnt="16"/>
      <dgm:spPr/>
    </dgm:pt>
    <dgm:pt modelId="{8C03F87C-7D39-49D7-BB0C-83DA846C7ED3}" type="pres">
      <dgm:prSet presAssocID="{D764F585-2085-48D6-93B8-4EA74A5AA565}" presName="childText" presStyleLbl="bgAcc1" presStyleIdx="15" presStyleCnt="16" custLinFactNeighborX="1078" custLinFactNeighborY="-72914">
        <dgm:presLayoutVars>
          <dgm:bulletEnabled val="1"/>
        </dgm:presLayoutVars>
      </dgm:prSet>
      <dgm:spPr/>
    </dgm:pt>
  </dgm:ptLst>
  <dgm:cxnLst>
    <dgm:cxn modelId="{B1FDC201-CB72-4030-9D6A-012C27680A78}" srcId="{4F46C4CD-E23C-48BE-B067-BC73BCDFAA86}" destId="{0F54FF39-A9AA-43BA-AC90-E0C747DCE42B}" srcOrd="3" destOrd="0" parTransId="{F594E2B7-49FA-4D4C-8FEB-343F37B72CBF}" sibTransId="{B6593052-CDA5-4249-80A0-C6CB489B40CD}"/>
    <dgm:cxn modelId="{1D5EA808-F0A2-4B5E-9399-611B2DE31BE8}" type="presOf" srcId="{9FEF5DD1-A24D-45B6-A339-02770C2F58A7}" destId="{3A38F2E7-E537-4DCC-BA8F-BCAFE02CFF6F}" srcOrd="0" destOrd="0" presId="urn:microsoft.com/office/officeart/2005/8/layout/hierarchy3"/>
    <dgm:cxn modelId="{DB0E6A0A-35C1-44CE-A33C-DCF55DE1AFFF}" type="presOf" srcId="{08B498FA-5C4C-4F69-ADC7-B30909E0677A}" destId="{7C8616E6-7A0B-49C6-A26A-0B584A93B8B7}" srcOrd="0" destOrd="0" presId="urn:microsoft.com/office/officeart/2005/8/layout/hierarchy3"/>
    <dgm:cxn modelId="{B2658E0C-13AA-442E-B910-53DE83969D08}" type="presOf" srcId="{4A77D07F-0D96-4B1E-8EC4-38B9C8A1396D}" destId="{5E6F4B5E-45A0-4B65-AB78-DE32B902F00F}" srcOrd="0" destOrd="0" presId="urn:microsoft.com/office/officeart/2005/8/layout/hierarchy3"/>
    <dgm:cxn modelId="{00D4270E-6A6C-4385-8773-C392FF648C58}" type="presOf" srcId="{1B4980B4-3AC6-4C21-A754-C502D91EAA97}" destId="{5ED12AA4-CBE1-40C0-8E5E-D7127DFE2751}" srcOrd="0" destOrd="0" presId="urn:microsoft.com/office/officeart/2005/8/layout/hierarchy3"/>
    <dgm:cxn modelId="{D6C39F16-65B1-408F-8E1C-5B8CD04D4461}" srcId="{4F46C4CD-E23C-48BE-B067-BC73BCDFAA86}" destId="{DE956D13-D01A-4A20-8FD8-522B091926C6}" srcOrd="2" destOrd="0" parTransId="{26867348-7919-4153-A0F2-AF991BBF2C5E}" sibTransId="{7EF9BCD8-F881-4854-8BBD-BE0EAFBF13D4}"/>
    <dgm:cxn modelId="{F0F6E01A-E261-4FD7-8DC9-5ED92DC4FECF}" type="presOf" srcId="{DE956D13-D01A-4A20-8FD8-522B091926C6}" destId="{65A77127-8D2A-406C-BF47-B904EB37B0D7}" srcOrd="1" destOrd="0" presId="urn:microsoft.com/office/officeart/2005/8/layout/hierarchy3"/>
    <dgm:cxn modelId="{F0B2161C-4654-4462-9ED9-372B9199B8C5}" type="presOf" srcId="{9B34E8B5-90C0-4F5A-B869-3BD86795D102}" destId="{750032A0-5833-4315-AC39-E6A1C33A580A}" srcOrd="0" destOrd="0" presId="urn:microsoft.com/office/officeart/2005/8/layout/hierarchy3"/>
    <dgm:cxn modelId="{7FC9BC1D-0A62-4BEF-8E51-E15B44F020A1}" srcId="{BD4E28E9-6862-4F19-96E0-4BAECD96608A}" destId="{4A77D07F-0D96-4B1E-8EC4-38B9C8A1396D}" srcOrd="3" destOrd="0" parTransId="{F027057F-33CA-4EA5-9E53-04845855FF2F}" sibTransId="{B73410D0-7299-4298-B101-09CABF4CF4B7}"/>
    <dgm:cxn modelId="{0912B820-3AD6-411D-801F-5F38F0F750A2}" type="presOf" srcId="{07CAA954-93F6-4573-9FA1-B46B73EFA609}" destId="{E3E310E9-064D-4788-A6BF-B658374B2DC4}" srcOrd="0" destOrd="0" presId="urn:microsoft.com/office/officeart/2005/8/layout/hierarchy3"/>
    <dgm:cxn modelId="{C854F326-D6F0-4981-86CE-EF278C6E98DD}" type="presOf" srcId="{D992FC41-002A-4CCE-B6B7-B8C08DA35C52}" destId="{293B656D-5DE9-47DC-82DD-32E8034F47A0}" srcOrd="0" destOrd="0" presId="urn:microsoft.com/office/officeart/2005/8/layout/hierarchy3"/>
    <dgm:cxn modelId="{A1D7FF2C-8580-48A4-9757-4EC4068E6905}" srcId="{0F54FF39-A9AA-43BA-AC90-E0C747DCE42B}" destId="{D764F585-2085-48D6-93B8-4EA74A5AA565}" srcOrd="3" destOrd="0" parTransId="{07CAA954-93F6-4573-9FA1-B46B73EFA609}" sibTransId="{69674E15-80AD-4A0E-8865-0DB9FF8A734D}"/>
    <dgm:cxn modelId="{54E00E5C-BE57-439E-B11E-09D52DF53FA0}" type="presOf" srcId="{BD4E28E9-6862-4F19-96E0-4BAECD96608A}" destId="{DBB82388-4ABF-4BC8-BF77-C91E9F4A121F}" srcOrd="0" destOrd="0" presId="urn:microsoft.com/office/officeart/2005/8/layout/hierarchy3"/>
    <dgm:cxn modelId="{9421EA5C-D83E-410D-A162-C6E30C35B6BD}" type="presOf" srcId="{B884ACAF-4FD8-45FA-A363-F1076A1582C3}" destId="{3711A0F9-3608-476E-AA73-0DD8EE157DB6}" srcOrd="0" destOrd="0" presId="urn:microsoft.com/office/officeart/2005/8/layout/hierarchy3"/>
    <dgm:cxn modelId="{77093665-B1F1-435F-A0B6-DF69B0300DB0}" type="presOf" srcId="{D764F585-2085-48D6-93B8-4EA74A5AA565}" destId="{8C03F87C-7D39-49D7-BB0C-83DA846C7ED3}" srcOrd="0" destOrd="0" presId="urn:microsoft.com/office/officeart/2005/8/layout/hierarchy3"/>
    <dgm:cxn modelId="{7808F549-62C6-43E7-88BC-E876D3E874C0}" type="presOf" srcId="{5DB317FC-7FEC-4261-A370-50A89CB03E7D}" destId="{5C44C11F-A292-4860-B3B3-C8BC35232BCF}" srcOrd="1" destOrd="0" presId="urn:microsoft.com/office/officeart/2005/8/layout/hierarchy3"/>
    <dgm:cxn modelId="{EFACF46A-C7D6-4ECA-B99B-A956F271B925}" type="presOf" srcId="{49DEE40E-E9CA-4406-865B-256333BAC139}" destId="{D90C6121-CA08-4068-9855-041441B6A247}" srcOrd="0" destOrd="0" presId="urn:microsoft.com/office/officeart/2005/8/layout/hierarchy3"/>
    <dgm:cxn modelId="{A2643D6E-C438-43D8-92DD-E2FD7BAC5844}" type="presOf" srcId="{0448CCD1-B01F-4D38-8874-F129372E92DA}" destId="{B1899E2A-EDEF-455A-9EC1-BEA7E83A4B86}" srcOrd="0" destOrd="0" presId="urn:microsoft.com/office/officeart/2005/8/layout/hierarchy3"/>
    <dgm:cxn modelId="{A6566B4E-0752-4CC2-9ACB-2119EAB3B9EE}" srcId="{5DB317FC-7FEC-4261-A370-50A89CB03E7D}" destId="{B884ACAF-4FD8-45FA-A363-F1076A1582C3}" srcOrd="3" destOrd="0" parTransId="{D992FC41-002A-4CCE-B6B7-B8C08DA35C52}" sibTransId="{21AFDEE6-05EE-491C-BF10-9F39C56F91C7}"/>
    <dgm:cxn modelId="{550D0C6F-2DA9-42A6-8CF6-2D1D85F4DB77}" type="presOf" srcId="{CFBF57B9-4A7A-46A8-B164-6DBF628804A4}" destId="{1E53A634-2CEB-4E65-B47D-572F3BEDA1AB}" srcOrd="0" destOrd="0" presId="urn:microsoft.com/office/officeart/2005/8/layout/hierarchy3"/>
    <dgm:cxn modelId="{55AC8D51-6126-4784-B87C-2EC2ADBB68BE}" type="presOf" srcId="{4EEAFA40-5459-47E9-A8F9-CEC3131442EA}" destId="{6D98E20E-1B21-4376-84D7-F509DC089073}" srcOrd="0" destOrd="0" presId="urn:microsoft.com/office/officeart/2005/8/layout/hierarchy3"/>
    <dgm:cxn modelId="{F1659E58-B28A-4961-8BB0-5C878B28AA82}" type="presOf" srcId="{168DA2B8-5A7F-4E29-A699-4D4A7401BC06}" destId="{01981EAA-2C70-427F-8366-B3547ED50385}" srcOrd="0" destOrd="0" presId="urn:microsoft.com/office/officeart/2005/8/layout/hierarchy3"/>
    <dgm:cxn modelId="{F9985279-CC04-47F2-935B-E61D4C32E045}" srcId="{5DB317FC-7FEC-4261-A370-50A89CB03E7D}" destId="{08B498FA-5C4C-4F69-ADC7-B30909E0677A}" srcOrd="2" destOrd="0" parTransId="{F8515E51-73D0-46A8-9A5E-22A52D674C46}" sibTransId="{4D6A8933-AD95-46CF-BBC8-CFEFEB8006F0}"/>
    <dgm:cxn modelId="{05422C7C-B750-4AC7-A7B1-7ABB8EF48365}" type="presOf" srcId="{F8515E51-73D0-46A8-9A5E-22A52D674C46}" destId="{F5E37EE2-22B0-4E31-9986-6A72EA34B0B2}" srcOrd="0" destOrd="0" presId="urn:microsoft.com/office/officeart/2005/8/layout/hierarchy3"/>
    <dgm:cxn modelId="{BF68487D-6325-4B51-AB3D-51D546E621B6}" type="presOf" srcId="{B3224297-7040-4526-91C9-5794C9BD3A71}" destId="{58272C68-2FC9-493E-A93A-92E837B85642}" srcOrd="0" destOrd="0" presId="urn:microsoft.com/office/officeart/2005/8/layout/hierarchy3"/>
    <dgm:cxn modelId="{9425707F-DBD3-465C-A39C-D8365D911BEB}" type="presOf" srcId="{5DB317FC-7FEC-4261-A370-50A89CB03E7D}" destId="{FD5A83AE-F142-4590-B16A-6F4C241971DA}" srcOrd="0" destOrd="0" presId="urn:microsoft.com/office/officeart/2005/8/layout/hierarchy3"/>
    <dgm:cxn modelId="{3F13F281-63F1-4CB7-BD44-750AE36C25ED}" srcId="{0F54FF39-A9AA-43BA-AC90-E0C747DCE42B}" destId="{B3224297-7040-4526-91C9-5794C9BD3A71}" srcOrd="1" destOrd="0" parTransId="{E74381F1-4331-4135-BA70-01D704ECC5BD}" sibTransId="{1B567174-E030-4E6D-AC4C-EC4954E9B910}"/>
    <dgm:cxn modelId="{D3B64C82-D254-4FED-9E15-15C7837EBD41}" type="presOf" srcId="{5140ABCE-3FA7-40E3-8789-F9FFADC22C35}" destId="{85181BF0-8473-44DC-A8BA-7D62CBF5F210}" srcOrd="0" destOrd="0" presId="urn:microsoft.com/office/officeart/2005/8/layout/hierarchy3"/>
    <dgm:cxn modelId="{8C3C5C84-2FC8-4FD5-9A52-51558C7CC40B}" srcId="{BD4E28E9-6862-4F19-96E0-4BAECD96608A}" destId="{9B34E8B5-90C0-4F5A-B869-3BD86795D102}" srcOrd="1" destOrd="0" parTransId="{BD226902-D345-408C-B855-06034AB8AA14}" sibTransId="{6855B7DA-8C88-4291-9058-808308251219}"/>
    <dgm:cxn modelId="{09E19488-428F-420E-AA10-87C00B98BD4D}" srcId="{BD4E28E9-6862-4F19-96E0-4BAECD96608A}" destId="{168DA2B8-5A7F-4E29-A699-4D4A7401BC06}" srcOrd="0" destOrd="0" parTransId="{9A20B583-C55E-43B1-A98F-9E8575671388}" sibTransId="{B0689915-56E9-403C-8C8C-46A4DA5A3369}"/>
    <dgm:cxn modelId="{9DF61189-3CAB-461D-AED6-ABBD6562D2D7}" type="presOf" srcId="{15255D97-0A74-4151-BD4A-10EF72AFF4C5}" destId="{89F79B15-909A-402F-81A9-A7C96AC66D33}" srcOrd="0" destOrd="0" presId="urn:microsoft.com/office/officeart/2005/8/layout/hierarchy3"/>
    <dgm:cxn modelId="{DDE6A48A-8BED-49B2-8913-7CF90656B13D}" type="presOf" srcId="{01AB01BC-1938-49D6-A77D-F2A44BF83066}" destId="{105480DB-35B0-4F54-8E7F-1A997EFDACE6}" srcOrd="0" destOrd="0" presId="urn:microsoft.com/office/officeart/2005/8/layout/hierarchy3"/>
    <dgm:cxn modelId="{5EB0E18B-B7D6-43E9-97E8-E8138FA743CB}" type="presOf" srcId="{BD18B9CE-6455-46C3-BD4F-DDBE52021765}" destId="{3D12FF71-A882-4FF0-9787-058F51AB995C}" srcOrd="0" destOrd="0" presId="urn:microsoft.com/office/officeart/2005/8/layout/hierarchy3"/>
    <dgm:cxn modelId="{4C16028C-956B-4688-BF77-E169376A7DBB}" type="presOf" srcId="{0F54FF39-A9AA-43BA-AC90-E0C747DCE42B}" destId="{E375A1FC-8B8C-40A3-BE47-2750C0269AD7}" srcOrd="0" destOrd="0" presId="urn:microsoft.com/office/officeart/2005/8/layout/hierarchy3"/>
    <dgm:cxn modelId="{A20B438C-3747-457D-AD72-D20F3B43EBEE}" srcId="{4F46C4CD-E23C-48BE-B067-BC73BCDFAA86}" destId="{5DB317FC-7FEC-4261-A370-50A89CB03E7D}" srcOrd="0" destOrd="0" parTransId="{C068193A-0459-430E-9A6A-E30D47E0E46E}" sibTransId="{EB3D6A97-3C78-48E5-9FF0-B5DB928B9AF8}"/>
    <dgm:cxn modelId="{31E2B38D-C9CE-42FA-A638-98641751DB32}" type="presOf" srcId="{DE956D13-D01A-4A20-8FD8-522B091926C6}" destId="{5BB6E07B-DB41-44A7-AB22-28D0A359C560}" srcOrd="0" destOrd="0" presId="urn:microsoft.com/office/officeart/2005/8/layout/hierarchy3"/>
    <dgm:cxn modelId="{7BE59091-2842-4175-B6B8-04402BAD547B}" type="presOf" srcId="{F027057F-33CA-4EA5-9E53-04845855FF2F}" destId="{7E070923-466E-4E0A-91AD-8974F21BFF29}" srcOrd="0" destOrd="0" presId="urn:microsoft.com/office/officeart/2005/8/layout/hierarchy3"/>
    <dgm:cxn modelId="{A3084894-39ED-4FDA-96C4-A5C4194A1BE4}" srcId="{DE956D13-D01A-4A20-8FD8-522B091926C6}" destId="{9FEF5DD1-A24D-45B6-A339-02770C2F58A7}" srcOrd="3" destOrd="0" parTransId="{884B562E-F9A4-4B72-A9DC-5B418173183D}" sibTransId="{8FED7B48-2A08-44DB-BE52-9A643398E3D2}"/>
    <dgm:cxn modelId="{2F952F96-F53E-425E-8002-327E977E0D72}" type="presOf" srcId="{BD226902-D345-408C-B855-06034AB8AA14}" destId="{6F54E3D7-12BA-4BB2-9BF5-39499091B154}" srcOrd="0" destOrd="0" presId="urn:microsoft.com/office/officeart/2005/8/layout/hierarchy3"/>
    <dgm:cxn modelId="{64D83F97-C302-43D9-BBBC-C02DFCBDAC1B}" srcId="{DE956D13-D01A-4A20-8FD8-522B091926C6}" destId="{DC0D24E2-C658-482C-97AA-12C256DD7BBF}" srcOrd="0" destOrd="0" parTransId="{0448CCD1-B01F-4D38-8874-F129372E92DA}" sibTransId="{8800B3F4-AF17-4570-9988-F6C0A2389382}"/>
    <dgm:cxn modelId="{7C2FF499-E2F7-494D-88D2-409F9CB3B6BD}" type="presOf" srcId="{9182AAF6-1BAB-4FD8-801E-0B7D128F0458}" destId="{AF64474C-622B-4CFD-BF31-0DAF1109F5DD}" srcOrd="0" destOrd="0" presId="urn:microsoft.com/office/officeart/2005/8/layout/hierarchy3"/>
    <dgm:cxn modelId="{9395FE9C-931C-4E42-B219-B8FE8DD4857E}" srcId="{0F54FF39-A9AA-43BA-AC90-E0C747DCE42B}" destId="{83D1CEC0-1A61-4C93-82F0-9939C84C44D7}" srcOrd="0" destOrd="0" parTransId="{49DEE40E-E9CA-4406-865B-256333BAC139}" sibTransId="{CC2D799B-3FF4-4314-8442-49F0EE41F133}"/>
    <dgm:cxn modelId="{73750DA4-8C9E-4DFA-9DB0-6B922E93A148}" srcId="{0F54FF39-A9AA-43BA-AC90-E0C747DCE42B}" destId="{13CA38E6-82A5-47B2-86EF-C9400B94167F}" srcOrd="2" destOrd="0" parTransId="{15255D97-0A74-4151-BD4A-10EF72AFF4C5}" sibTransId="{FE9FB700-E5FA-4FDB-84E6-6C72DC81B0EB}"/>
    <dgm:cxn modelId="{48CFD0A4-FE9D-406E-93F4-692F86E96ABC}" srcId="{5DB317FC-7FEC-4261-A370-50A89CB03E7D}" destId="{CFBF57B9-4A7A-46A8-B164-6DBF628804A4}" srcOrd="0" destOrd="0" parTransId="{9182AAF6-1BAB-4FD8-801E-0B7D128F0458}" sibTransId="{E5C60057-D38A-4073-993C-19307250E90E}"/>
    <dgm:cxn modelId="{D12399AA-02A6-418F-B44B-E8C4FF70684E}" type="presOf" srcId="{4F46C4CD-E23C-48BE-B067-BC73BCDFAA86}" destId="{20CDD995-4096-4F3C-B9B9-7C95046CE444}" srcOrd="0" destOrd="0" presId="urn:microsoft.com/office/officeart/2005/8/layout/hierarchy3"/>
    <dgm:cxn modelId="{B93EABB0-E9A5-4728-A442-BB76CC703D7C}" srcId="{DE956D13-D01A-4A20-8FD8-522B091926C6}" destId="{01AB01BC-1938-49D6-A77D-F2A44BF83066}" srcOrd="1" destOrd="0" parTransId="{6179E585-8CCE-42AC-8323-502771C46092}" sibTransId="{054207A8-250B-49D1-ABE5-62559AE46BBB}"/>
    <dgm:cxn modelId="{1E1ADBB3-458F-49FE-A2A4-DDC7FA558C8B}" type="presOf" srcId="{83D1CEC0-1A61-4C93-82F0-9939C84C44D7}" destId="{BF4D72A3-8903-4DE0-BE57-974834E1C789}" srcOrd="0" destOrd="0" presId="urn:microsoft.com/office/officeart/2005/8/layout/hierarchy3"/>
    <dgm:cxn modelId="{8FE7C4BA-7732-4D40-A01F-55B5EEAA9A02}" type="presOf" srcId="{13CA38E6-82A5-47B2-86EF-C9400B94167F}" destId="{94AFF448-44DA-472D-B4D8-CB1AC0A0A90D}" srcOrd="0" destOrd="0" presId="urn:microsoft.com/office/officeart/2005/8/layout/hierarchy3"/>
    <dgm:cxn modelId="{BE9439BC-C5FA-4037-800E-D7D836329898}" type="presOf" srcId="{9A20B583-C55E-43B1-A98F-9E8575671388}" destId="{4B70EFE9-83B4-417E-993B-AAA0692DF69F}" srcOrd="0" destOrd="0" presId="urn:microsoft.com/office/officeart/2005/8/layout/hierarchy3"/>
    <dgm:cxn modelId="{BD0D10C6-6F9A-4D30-961C-00AEE632CA12}" srcId="{BD4E28E9-6862-4F19-96E0-4BAECD96608A}" destId="{16ABD90F-C101-4828-9CA3-3AD8CF3B01BA}" srcOrd="2" destOrd="0" parTransId="{BD18B9CE-6455-46C3-BD4F-DDBE52021765}" sibTransId="{3A90B5FA-D415-42FC-A8E5-F56E53E7444F}"/>
    <dgm:cxn modelId="{3870EACB-79E1-4BE0-AA17-803C5ED360A5}" srcId="{5DB317FC-7FEC-4261-A370-50A89CB03E7D}" destId="{1B4980B4-3AC6-4C21-A754-C502D91EAA97}" srcOrd="1" destOrd="0" parTransId="{8474FDAA-7CA2-4C49-8015-C11E216710AC}" sibTransId="{2327EE6F-CF1E-4EF0-AA92-2D2D6689E3AA}"/>
    <dgm:cxn modelId="{06D93CCF-08E5-4C61-A17E-84F33F5C12B0}" type="presOf" srcId="{16ABD90F-C101-4828-9CA3-3AD8CF3B01BA}" destId="{5D24E27C-DE65-490E-9059-A447DC983309}" srcOrd="0" destOrd="0" presId="urn:microsoft.com/office/officeart/2005/8/layout/hierarchy3"/>
    <dgm:cxn modelId="{1C359DDD-66A2-42F4-BA08-CDB7A02D6EC4}" type="presOf" srcId="{E74381F1-4331-4135-BA70-01D704ECC5BD}" destId="{2521DBBB-CD70-4511-B3A5-B7CCAFBECCF9}" srcOrd="0" destOrd="0" presId="urn:microsoft.com/office/officeart/2005/8/layout/hierarchy3"/>
    <dgm:cxn modelId="{5D4DD9DF-DB51-449E-8181-B450A167BEAE}" type="presOf" srcId="{8474FDAA-7CA2-4C49-8015-C11E216710AC}" destId="{68AB91F2-FDF7-44BF-991D-7B4E987ACFFE}" srcOrd="0" destOrd="0" presId="urn:microsoft.com/office/officeart/2005/8/layout/hierarchy3"/>
    <dgm:cxn modelId="{77AEDFEA-FA10-4D01-96A8-414C6038B64E}" srcId="{4F46C4CD-E23C-48BE-B067-BC73BCDFAA86}" destId="{BD4E28E9-6862-4F19-96E0-4BAECD96608A}" srcOrd="1" destOrd="0" parTransId="{9D05237E-A5D5-43F1-8D37-EDC78CF22393}" sibTransId="{EB9A16AA-F2AB-45A9-9584-FAF74B2E1A50}"/>
    <dgm:cxn modelId="{0127A9ED-A7E2-47C3-BB0A-01696F2A474B}" type="presOf" srcId="{6179E585-8CCE-42AC-8323-502771C46092}" destId="{FE23393F-1D5F-4EFF-BACC-4EAEFFA6673A}" srcOrd="0" destOrd="0" presId="urn:microsoft.com/office/officeart/2005/8/layout/hierarchy3"/>
    <dgm:cxn modelId="{9B710CEF-B4F3-4F69-9F03-777B4B37447A}" type="presOf" srcId="{BD4E28E9-6862-4F19-96E0-4BAECD96608A}" destId="{E8C1BD26-F173-4761-BAD7-118405100E61}" srcOrd="1" destOrd="0" presId="urn:microsoft.com/office/officeart/2005/8/layout/hierarchy3"/>
    <dgm:cxn modelId="{C6367BF0-9996-4BEF-8ED6-3B60572F4EBF}" type="presOf" srcId="{0F54FF39-A9AA-43BA-AC90-E0C747DCE42B}" destId="{FFBB0CC6-B840-4445-87E4-AF1E8E5B4D8B}" srcOrd="1" destOrd="0" presId="urn:microsoft.com/office/officeart/2005/8/layout/hierarchy3"/>
    <dgm:cxn modelId="{FCB371F9-5095-4E15-BDE1-CDC4B6D8BB0C}" type="presOf" srcId="{884B562E-F9A4-4B72-A9DC-5B418173183D}" destId="{5B1486D0-E8DB-4555-9E73-2CA57159C2CD}" srcOrd="0" destOrd="0" presId="urn:microsoft.com/office/officeart/2005/8/layout/hierarchy3"/>
    <dgm:cxn modelId="{8A1B21FC-8FD8-47D6-AE16-D1E3A964F52A}" type="presOf" srcId="{DC0D24E2-C658-482C-97AA-12C256DD7BBF}" destId="{2F54CA4E-60B9-47F6-BE85-E6C470C3DF21}" srcOrd="0" destOrd="0" presId="urn:microsoft.com/office/officeart/2005/8/layout/hierarchy3"/>
    <dgm:cxn modelId="{F31731FC-D4C0-45D8-AE4B-8F47BCE246C0}" srcId="{DE956D13-D01A-4A20-8FD8-522B091926C6}" destId="{4EEAFA40-5459-47E9-A8F9-CEC3131442EA}" srcOrd="2" destOrd="0" parTransId="{5140ABCE-3FA7-40E3-8789-F9FFADC22C35}" sibTransId="{989B27E2-A617-4B7F-BBD9-DCB1F7FEA9FF}"/>
    <dgm:cxn modelId="{C8A36ED6-D766-4000-AB16-97B6BC29711D}" type="presParOf" srcId="{20CDD995-4096-4F3C-B9B9-7C95046CE444}" destId="{13D7D2DC-819A-4FF7-97E1-6E586B10DAA5}" srcOrd="0" destOrd="0" presId="urn:microsoft.com/office/officeart/2005/8/layout/hierarchy3"/>
    <dgm:cxn modelId="{B8BDFC66-5ECD-432C-BBC6-AE6A362B70AB}" type="presParOf" srcId="{13D7D2DC-819A-4FF7-97E1-6E586B10DAA5}" destId="{B9F21120-C7C8-4590-93C1-59BC39C2F0A6}" srcOrd="0" destOrd="0" presId="urn:microsoft.com/office/officeart/2005/8/layout/hierarchy3"/>
    <dgm:cxn modelId="{EEFA5F6F-5806-43B5-9AEC-E4800411EF4F}" type="presParOf" srcId="{B9F21120-C7C8-4590-93C1-59BC39C2F0A6}" destId="{FD5A83AE-F142-4590-B16A-6F4C241971DA}" srcOrd="0" destOrd="0" presId="urn:microsoft.com/office/officeart/2005/8/layout/hierarchy3"/>
    <dgm:cxn modelId="{C2235C3D-022B-45DE-B36C-8B672CA1F42C}" type="presParOf" srcId="{B9F21120-C7C8-4590-93C1-59BC39C2F0A6}" destId="{5C44C11F-A292-4860-B3B3-C8BC35232BCF}" srcOrd="1" destOrd="0" presId="urn:microsoft.com/office/officeart/2005/8/layout/hierarchy3"/>
    <dgm:cxn modelId="{13090474-A4B0-4CCB-9A34-3867AE0B77F8}" type="presParOf" srcId="{13D7D2DC-819A-4FF7-97E1-6E586B10DAA5}" destId="{963EB34E-2F3F-4157-AFB7-3D38B18755B6}" srcOrd="1" destOrd="0" presId="urn:microsoft.com/office/officeart/2005/8/layout/hierarchy3"/>
    <dgm:cxn modelId="{81037875-D007-4307-BBED-3D0B33C0E7F8}" type="presParOf" srcId="{963EB34E-2F3F-4157-AFB7-3D38B18755B6}" destId="{AF64474C-622B-4CFD-BF31-0DAF1109F5DD}" srcOrd="0" destOrd="0" presId="urn:microsoft.com/office/officeart/2005/8/layout/hierarchy3"/>
    <dgm:cxn modelId="{86F14EB2-A0C5-4C90-9D11-A8204A834A3F}" type="presParOf" srcId="{963EB34E-2F3F-4157-AFB7-3D38B18755B6}" destId="{1E53A634-2CEB-4E65-B47D-572F3BEDA1AB}" srcOrd="1" destOrd="0" presId="urn:microsoft.com/office/officeart/2005/8/layout/hierarchy3"/>
    <dgm:cxn modelId="{8D5CBABE-9719-4566-8AA8-A2D95E2711BB}" type="presParOf" srcId="{963EB34E-2F3F-4157-AFB7-3D38B18755B6}" destId="{68AB91F2-FDF7-44BF-991D-7B4E987ACFFE}" srcOrd="2" destOrd="0" presId="urn:microsoft.com/office/officeart/2005/8/layout/hierarchy3"/>
    <dgm:cxn modelId="{CB5BCFEA-9D49-4EF7-A5E3-CA8491E904FE}" type="presParOf" srcId="{963EB34E-2F3F-4157-AFB7-3D38B18755B6}" destId="{5ED12AA4-CBE1-40C0-8E5E-D7127DFE2751}" srcOrd="3" destOrd="0" presId="urn:microsoft.com/office/officeart/2005/8/layout/hierarchy3"/>
    <dgm:cxn modelId="{8577EF24-371D-4383-86D6-4AC5E6377376}" type="presParOf" srcId="{963EB34E-2F3F-4157-AFB7-3D38B18755B6}" destId="{F5E37EE2-22B0-4E31-9986-6A72EA34B0B2}" srcOrd="4" destOrd="0" presId="urn:microsoft.com/office/officeart/2005/8/layout/hierarchy3"/>
    <dgm:cxn modelId="{AB4F1850-A4C5-4256-BE88-8F699A15BB51}" type="presParOf" srcId="{963EB34E-2F3F-4157-AFB7-3D38B18755B6}" destId="{7C8616E6-7A0B-49C6-A26A-0B584A93B8B7}" srcOrd="5" destOrd="0" presId="urn:microsoft.com/office/officeart/2005/8/layout/hierarchy3"/>
    <dgm:cxn modelId="{5D988CE5-E684-49AA-A6D4-7C89B5269072}" type="presParOf" srcId="{963EB34E-2F3F-4157-AFB7-3D38B18755B6}" destId="{293B656D-5DE9-47DC-82DD-32E8034F47A0}" srcOrd="6" destOrd="0" presId="urn:microsoft.com/office/officeart/2005/8/layout/hierarchy3"/>
    <dgm:cxn modelId="{4DDC86D2-8EF0-4945-B935-128A50FD4D9D}" type="presParOf" srcId="{963EB34E-2F3F-4157-AFB7-3D38B18755B6}" destId="{3711A0F9-3608-476E-AA73-0DD8EE157DB6}" srcOrd="7" destOrd="0" presId="urn:microsoft.com/office/officeart/2005/8/layout/hierarchy3"/>
    <dgm:cxn modelId="{9F50BF8A-0550-4458-8A85-F55DD9EED89D}" type="presParOf" srcId="{20CDD995-4096-4F3C-B9B9-7C95046CE444}" destId="{40FBB0B2-16BF-4C48-969E-30BA5E88B46F}" srcOrd="1" destOrd="0" presId="urn:microsoft.com/office/officeart/2005/8/layout/hierarchy3"/>
    <dgm:cxn modelId="{823A24BE-4335-4F9C-A659-95BE4C385CD9}" type="presParOf" srcId="{40FBB0B2-16BF-4C48-969E-30BA5E88B46F}" destId="{846063EE-A0E6-4CEA-BAC4-6D4D41B7B373}" srcOrd="0" destOrd="0" presId="urn:microsoft.com/office/officeart/2005/8/layout/hierarchy3"/>
    <dgm:cxn modelId="{B25728D4-4577-4767-B843-75626D3C3F9C}" type="presParOf" srcId="{846063EE-A0E6-4CEA-BAC4-6D4D41B7B373}" destId="{DBB82388-4ABF-4BC8-BF77-C91E9F4A121F}" srcOrd="0" destOrd="0" presId="urn:microsoft.com/office/officeart/2005/8/layout/hierarchy3"/>
    <dgm:cxn modelId="{152E5D75-44F9-4F40-8040-3EDCCDE2715B}" type="presParOf" srcId="{846063EE-A0E6-4CEA-BAC4-6D4D41B7B373}" destId="{E8C1BD26-F173-4761-BAD7-118405100E61}" srcOrd="1" destOrd="0" presId="urn:microsoft.com/office/officeart/2005/8/layout/hierarchy3"/>
    <dgm:cxn modelId="{3177D8CA-8509-453F-B45F-68745131B9C2}" type="presParOf" srcId="{40FBB0B2-16BF-4C48-969E-30BA5E88B46F}" destId="{1FDF2B75-09D2-46CE-8262-4A79F846A73A}" srcOrd="1" destOrd="0" presId="urn:microsoft.com/office/officeart/2005/8/layout/hierarchy3"/>
    <dgm:cxn modelId="{089CCFCD-2C48-486C-98B4-5B960A7860C8}" type="presParOf" srcId="{1FDF2B75-09D2-46CE-8262-4A79F846A73A}" destId="{4B70EFE9-83B4-417E-993B-AAA0692DF69F}" srcOrd="0" destOrd="0" presId="urn:microsoft.com/office/officeart/2005/8/layout/hierarchy3"/>
    <dgm:cxn modelId="{7FAA5AE3-6BC3-49A2-B324-D3B83CC793B4}" type="presParOf" srcId="{1FDF2B75-09D2-46CE-8262-4A79F846A73A}" destId="{01981EAA-2C70-427F-8366-B3547ED50385}" srcOrd="1" destOrd="0" presId="urn:microsoft.com/office/officeart/2005/8/layout/hierarchy3"/>
    <dgm:cxn modelId="{06FA5DB8-758F-4853-B67B-EC5A56DC88CE}" type="presParOf" srcId="{1FDF2B75-09D2-46CE-8262-4A79F846A73A}" destId="{6F54E3D7-12BA-4BB2-9BF5-39499091B154}" srcOrd="2" destOrd="0" presId="urn:microsoft.com/office/officeart/2005/8/layout/hierarchy3"/>
    <dgm:cxn modelId="{1BED22B7-A67B-4400-A69B-BFB1984B401E}" type="presParOf" srcId="{1FDF2B75-09D2-46CE-8262-4A79F846A73A}" destId="{750032A0-5833-4315-AC39-E6A1C33A580A}" srcOrd="3" destOrd="0" presId="urn:microsoft.com/office/officeart/2005/8/layout/hierarchy3"/>
    <dgm:cxn modelId="{10D1DA0A-5D04-4110-A5DF-A0AEA25F7BAD}" type="presParOf" srcId="{1FDF2B75-09D2-46CE-8262-4A79F846A73A}" destId="{3D12FF71-A882-4FF0-9787-058F51AB995C}" srcOrd="4" destOrd="0" presId="urn:microsoft.com/office/officeart/2005/8/layout/hierarchy3"/>
    <dgm:cxn modelId="{5B9B3E97-AF31-4B4D-8F92-883D4FE7E4CB}" type="presParOf" srcId="{1FDF2B75-09D2-46CE-8262-4A79F846A73A}" destId="{5D24E27C-DE65-490E-9059-A447DC983309}" srcOrd="5" destOrd="0" presId="urn:microsoft.com/office/officeart/2005/8/layout/hierarchy3"/>
    <dgm:cxn modelId="{1C200BA4-197E-492C-9462-BE3F4BC0E66C}" type="presParOf" srcId="{1FDF2B75-09D2-46CE-8262-4A79F846A73A}" destId="{7E070923-466E-4E0A-91AD-8974F21BFF29}" srcOrd="6" destOrd="0" presId="urn:microsoft.com/office/officeart/2005/8/layout/hierarchy3"/>
    <dgm:cxn modelId="{75DD7485-3F97-4D8E-99FA-A07ED5BE2285}" type="presParOf" srcId="{1FDF2B75-09D2-46CE-8262-4A79F846A73A}" destId="{5E6F4B5E-45A0-4B65-AB78-DE32B902F00F}" srcOrd="7" destOrd="0" presId="urn:microsoft.com/office/officeart/2005/8/layout/hierarchy3"/>
    <dgm:cxn modelId="{06871E5F-AFA1-447A-88CB-BC4A5D9CAE6A}" type="presParOf" srcId="{20CDD995-4096-4F3C-B9B9-7C95046CE444}" destId="{050BBAA1-6583-4D4D-98C0-5E28401D0428}" srcOrd="2" destOrd="0" presId="urn:microsoft.com/office/officeart/2005/8/layout/hierarchy3"/>
    <dgm:cxn modelId="{4F227431-AC83-4721-B110-5FFB6E411E4A}" type="presParOf" srcId="{050BBAA1-6583-4D4D-98C0-5E28401D0428}" destId="{EEE0C3ED-687D-430D-8A87-2A2798C364C8}" srcOrd="0" destOrd="0" presId="urn:microsoft.com/office/officeart/2005/8/layout/hierarchy3"/>
    <dgm:cxn modelId="{2C4C86F3-A218-44AF-959A-21AB69602105}" type="presParOf" srcId="{EEE0C3ED-687D-430D-8A87-2A2798C364C8}" destId="{5BB6E07B-DB41-44A7-AB22-28D0A359C560}" srcOrd="0" destOrd="0" presId="urn:microsoft.com/office/officeart/2005/8/layout/hierarchy3"/>
    <dgm:cxn modelId="{7A352A8B-C577-4327-9D77-49F407DE4494}" type="presParOf" srcId="{EEE0C3ED-687D-430D-8A87-2A2798C364C8}" destId="{65A77127-8D2A-406C-BF47-B904EB37B0D7}" srcOrd="1" destOrd="0" presId="urn:microsoft.com/office/officeart/2005/8/layout/hierarchy3"/>
    <dgm:cxn modelId="{D0E4FE27-5738-44E8-B894-DDFCD8DACF30}" type="presParOf" srcId="{050BBAA1-6583-4D4D-98C0-5E28401D0428}" destId="{CEDC73FB-447B-4CEA-9E5F-8057B357F3ED}" srcOrd="1" destOrd="0" presId="urn:microsoft.com/office/officeart/2005/8/layout/hierarchy3"/>
    <dgm:cxn modelId="{44070E91-1B3E-4C46-8A05-348679000717}" type="presParOf" srcId="{CEDC73FB-447B-4CEA-9E5F-8057B357F3ED}" destId="{B1899E2A-EDEF-455A-9EC1-BEA7E83A4B86}" srcOrd="0" destOrd="0" presId="urn:microsoft.com/office/officeart/2005/8/layout/hierarchy3"/>
    <dgm:cxn modelId="{89B91363-5F7D-4EA5-9C86-7A883FB30801}" type="presParOf" srcId="{CEDC73FB-447B-4CEA-9E5F-8057B357F3ED}" destId="{2F54CA4E-60B9-47F6-BE85-E6C470C3DF21}" srcOrd="1" destOrd="0" presId="urn:microsoft.com/office/officeart/2005/8/layout/hierarchy3"/>
    <dgm:cxn modelId="{4130A49C-3A0C-4B87-95D2-D01060D4C176}" type="presParOf" srcId="{CEDC73FB-447B-4CEA-9E5F-8057B357F3ED}" destId="{FE23393F-1D5F-4EFF-BACC-4EAEFFA6673A}" srcOrd="2" destOrd="0" presId="urn:microsoft.com/office/officeart/2005/8/layout/hierarchy3"/>
    <dgm:cxn modelId="{5E96F343-8808-456F-9058-6D9739CC5DBF}" type="presParOf" srcId="{CEDC73FB-447B-4CEA-9E5F-8057B357F3ED}" destId="{105480DB-35B0-4F54-8E7F-1A997EFDACE6}" srcOrd="3" destOrd="0" presId="urn:microsoft.com/office/officeart/2005/8/layout/hierarchy3"/>
    <dgm:cxn modelId="{C50C46EC-FF93-4701-B016-E518ABEA7D35}" type="presParOf" srcId="{CEDC73FB-447B-4CEA-9E5F-8057B357F3ED}" destId="{85181BF0-8473-44DC-A8BA-7D62CBF5F210}" srcOrd="4" destOrd="0" presId="urn:microsoft.com/office/officeart/2005/8/layout/hierarchy3"/>
    <dgm:cxn modelId="{879379E8-449B-44C0-9672-B4D4CA553D53}" type="presParOf" srcId="{CEDC73FB-447B-4CEA-9E5F-8057B357F3ED}" destId="{6D98E20E-1B21-4376-84D7-F509DC089073}" srcOrd="5" destOrd="0" presId="urn:microsoft.com/office/officeart/2005/8/layout/hierarchy3"/>
    <dgm:cxn modelId="{2AFCE9B5-A6CA-4D34-8D2D-2832584E61C9}" type="presParOf" srcId="{CEDC73FB-447B-4CEA-9E5F-8057B357F3ED}" destId="{5B1486D0-E8DB-4555-9E73-2CA57159C2CD}" srcOrd="6" destOrd="0" presId="urn:microsoft.com/office/officeart/2005/8/layout/hierarchy3"/>
    <dgm:cxn modelId="{81A2B28E-5456-421D-9AC8-21DD34F52594}" type="presParOf" srcId="{CEDC73FB-447B-4CEA-9E5F-8057B357F3ED}" destId="{3A38F2E7-E537-4DCC-BA8F-BCAFE02CFF6F}" srcOrd="7" destOrd="0" presId="urn:microsoft.com/office/officeart/2005/8/layout/hierarchy3"/>
    <dgm:cxn modelId="{CBBFFA38-149E-45D6-9D02-C1C7087ECEC0}" type="presParOf" srcId="{20CDD995-4096-4F3C-B9B9-7C95046CE444}" destId="{F3B43F07-7F0D-4C07-990D-9B8D1B779AFF}" srcOrd="3" destOrd="0" presId="urn:microsoft.com/office/officeart/2005/8/layout/hierarchy3"/>
    <dgm:cxn modelId="{52567D6B-E08B-4475-A22D-ECB82F5A899A}" type="presParOf" srcId="{F3B43F07-7F0D-4C07-990D-9B8D1B779AFF}" destId="{0F521083-E0BB-4D7E-BD33-9B15C0165583}" srcOrd="0" destOrd="0" presId="urn:microsoft.com/office/officeart/2005/8/layout/hierarchy3"/>
    <dgm:cxn modelId="{2264AC8A-9867-4EFB-84B1-84868F99820B}" type="presParOf" srcId="{0F521083-E0BB-4D7E-BD33-9B15C0165583}" destId="{E375A1FC-8B8C-40A3-BE47-2750C0269AD7}" srcOrd="0" destOrd="0" presId="urn:microsoft.com/office/officeart/2005/8/layout/hierarchy3"/>
    <dgm:cxn modelId="{9ACA0C25-F577-4219-8535-A8C4F1B5053D}" type="presParOf" srcId="{0F521083-E0BB-4D7E-BD33-9B15C0165583}" destId="{FFBB0CC6-B840-4445-87E4-AF1E8E5B4D8B}" srcOrd="1" destOrd="0" presId="urn:microsoft.com/office/officeart/2005/8/layout/hierarchy3"/>
    <dgm:cxn modelId="{1B04DAA0-8146-46D3-BDFD-E30334703116}" type="presParOf" srcId="{F3B43F07-7F0D-4C07-990D-9B8D1B779AFF}" destId="{2D383565-BF55-433C-A1E6-752CDD512DD6}" srcOrd="1" destOrd="0" presId="urn:microsoft.com/office/officeart/2005/8/layout/hierarchy3"/>
    <dgm:cxn modelId="{DF34F469-7228-44FC-B7C0-660093F40485}" type="presParOf" srcId="{2D383565-BF55-433C-A1E6-752CDD512DD6}" destId="{D90C6121-CA08-4068-9855-041441B6A247}" srcOrd="0" destOrd="0" presId="urn:microsoft.com/office/officeart/2005/8/layout/hierarchy3"/>
    <dgm:cxn modelId="{F852023C-9A19-48B1-B2B8-8F99D1B02B76}" type="presParOf" srcId="{2D383565-BF55-433C-A1E6-752CDD512DD6}" destId="{BF4D72A3-8903-4DE0-BE57-974834E1C789}" srcOrd="1" destOrd="0" presId="urn:microsoft.com/office/officeart/2005/8/layout/hierarchy3"/>
    <dgm:cxn modelId="{500CE94E-07E7-4E7C-820D-AF7EF3C9402D}" type="presParOf" srcId="{2D383565-BF55-433C-A1E6-752CDD512DD6}" destId="{2521DBBB-CD70-4511-B3A5-B7CCAFBECCF9}" srcOrd="2" destOrd="0" presId="urn:microsoft.com/office/officeart/2005/8/layout/hierarchy3"/>
    <dgm:cxn modelId="{FE24B56D-D954-420C-AC95-4C13345DBE58}" type="presParOf" srcId="{2D383565-BF55-433C-A1E6-752CDD512DD6}" destId="{58272C68-2FC9-493E-A93A-92E837B85642}" srcOrd="3" destOrd="0" presId="urn:microsoft.com/office/officeart/2005/8/layout/hierarchy3"/>
    <dgm:cxn modelId="{0EEFC4EC-5AAD-47FF-A4B3-A4132F0C2522}" type="presParOf" srcId="{2D383565-BF55-433C-A1E6-752CDD512DD6}" destId="{89F79B15-909A-402F-81A9-A7C96AC66D33}" srcOrd="4" destOrd="0" presId="urn:microsoft.com/office/officeart/2005/8/layout/hierarchy3"/>
    <dgm:cxn modelId="{27124529-8106-4474-A1C9-07DF374C7971}" type="presParOf" srcId="{2D383565-BF55-433C-A1E6-752CDD512DD6}" destId="{94AFF448-44DA-472D-B4D8-CB1AC0A0A90D}" srcOrd="5" destOrd="0" presId="urn:microsoft.com/office/officeart/2005/8/layout/hierarchy3"/>
    <dgm:cxn modelId="{F3CAB903-7958-4810-8E30-0B4A20DAC415}" type="presParOf" srcId="{2D383565-BF55-433C-A1E6-752CDD512DD6}" destId="{E3E310E9-064D-4788-A6BF-B658374B2DC4}" srcOrd="6" destOrd="0" presId="urn:microsoft.com/office/officeart/2005/8/layout/hierarchy3"/>
    <dgm:cxn modelId="{24768BF9-ED23-4162-87F5-EF374800627D}" type="presParOf" srcId="{2D383565-BF55-433C-A1E6-752CDD512DD6}" destId="{8C03F87C-7D39-49D7-BB0C-83DA846C7ED3}" srcOrd="7"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F05189-C6CF-4E58-8842-376260366F2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DDBED05C-A6B9-4D3E-9676-BE60BB7C55FB}">
      <dgm:prSet custT="1"/>
      <dgm:spPr/>
      <dgm:t>
        <a:bodyPr/>
        <a:lstStyle/>
        <a:p>
          <a:r>
            <a:rPr lang="en-US" sz="1800" b="0" dirty="0">
              <a:solidFill>
                <a:schemeClr val="tx1"/>
              </a:solidFill>
            </a:rPr>
            <a:t>An action plan is a document that outlines specific steps that need to be completed for the group to accomplish its mission and/or vision. Action plans should include the following information:</a:t>
          </a:r>
        </a:p>
      </dgm:t>
    </dgm:pt>
    <dgm:pt modelId="{6ADEB018-B066-49D2-89D9-54EBE11D408E}" type="parTrans" cxnId="{45183AF9-77D2-42F8-BC63-E74DE3B7A118}">
      <dgm:prSet/>
      <dgm:spPr/>
      <dgm:t>
        <a:bodyPr/>
        <a:lstStyle/>
        <a:p>
          <a:endParaRPr lang="en-US">
            <a:solidFill>
              <a:schemeClr val="tx1"/>
            </a:solidFill>
          </a:endParaRPr>
        </a:p>
      </dgm:t>
    </dgm:pt>
    <dgm:pt modelId="{E482675A-1267-421B-8AB5-C82E5534CD62}" type="sibTrans" cxnId="{45183AF9-77D2-42F8-BC63-E74DE3B7A118}">
      <dgm:prSet/>
      <dgm:spPr/>
      <dgm:t>
        <a:bodyPr/>
        <a:lstStyle/>
        <a:p>
          <a:endParaRPr lang="en-US">
            <a:solidFill>
              <a:schemeClr val="tx1"/>
            </a:solidFill>
          </a:endParaRPr>
        </a:p>
      </dgm:t>
    </dgm:pt>
    <dgm:pt modelId="{DD2F7942-BB4B-4416-934A-3336F583F200}">
      <dgm:prSet custT="1"/>
      <dgm:spPr/>
      <dgm:t>
        <a:bodyPr/>
        <a:lstStyle/>
        <a:p>
          <a:r>
            <a:rPr lang="en-US" sz="1800" dirty="0">
              <a:solidFill>
                <a:schemeClr val="tx1"/>
              </a:solidFill>
            </a:rPr>
            <a:t>Goal(s), objective(s), and action steps</a:t>
          </a:r>
        </a:p>
      </dgm:t>
    </dgm:pt>
    <dgm:pt modelId="{A413667B-7BCE-4DCA-97F4-320696259EA4}" type="parTrans" cxnId="{2D19EEEA-1E3B-4025-8905-6224D827C941}">
      <dgm:prSet/>
      <dgm:spPr/>
      <dgm:t>
        <a:bodyPr/>
        <a:lstStyle/>
        <a:p>
          <a:endParaRPr lang="en-US">
            <a:solidFill>
              <a:schemeClr val="tx1"/>
            </a:solidFill>
          </a:endParaRPr>
        </a:p>
      </dgm:t>
    </dgm:pt>
    <dgm:pt modelId="{1FFAB9FF-33C9-4853-8D6B-5574244DD8E5}" type="sibTrans" cxnId="{2D19EEEA-1E3B-4025-8905-6224D827C941}">
      <dgm:prSet/>
      <dgm:spPr/>
      <dgm:t>
        <a:bodyPr/>
        <a:lstStyle/>
        <a:p>
          <a:endParaRPr lang="en-US">
            <a:solidFill>
              <a:schemeClr val="tx1"/>
            </a:solidFill>
          </a:endParaRPr>
        </a:p>
      </dgm:t>
    </dgm:pt>
    <dgm:pt modelId="{682F561C-2A06-46EA-B57B-BB6251667BCD}">
      <dgm:prSet custT="1"/>
      <dgm:spPr/>
      <dgm:t>
        <a:bodyPr/>
        <a:lstStyle/>
        <a:p>
          <a:r>
            <a:rPr lang="en-US" sz="1800" dirty="0">
              <a:solidFill>
                <a:schemeClr val="tx1"/>
              </a:solidFill>
            </a:rPr>
            <a:t>Target initiation date and deadlines for each action step</a:t>
          </a:r>
        </a:p>
      </dgm:t>
    </dgm:pt>
    <dgm:pt modelId="{29AA6962-9EEB-4013-97EA-80CEF629B5A7}" type="parTrans" cxnId="{1332B9B8-F255-409F-8DA0-79045E54E901}">
      <dgm:prSet/>
      <dgm:spPr/>
      <dgm:t>
        <a:bodyPr/>
        <a:lstStyle/>
        <a:p>
          <a:endParaRPr lang="en-US">
            <a:solidFill>
              <a:schemeClr val="tx1"/>
            </a:solidFill>
          </a:endParaRPr>
        </a:p>
      </dgm:t>
    </dgm:pt>
    <dgm:pt modelId="{73646A4F-B488-40FC-93C7-3C181B37F799}" type="sibTrans" cxnId="{1332B9B8-F255-409F-8DA0-79045E54E901}">
      <dgm:prSet/>
      <dgm:spPr/>
      <dgm:t>
        <a:bodyPr/>
        <a:lstStyle/>
        <a:p>
          <a:endParaRPr lang="en-US">
            <a:solidFill>
              <a:schemeClr val="tx1"/>
            </a:solidFill>
          </a:endParaRPr>
        </a:p>
      </dgm:t>
    </dgm:pt>
    <dgm:pt modelId="{8023652B-B766-44D0-A0A0-614B106980CA}">
      <dgm:prSet custT="1"/>
      <dgm:spPr/>
      <dgm:t>
        <a:bodyPr/>
        <a:lstStyle/>
        <a:p>
          <a:r>
            <a:rPr lang="en-US" sz="1800" dirty="0">
              <a:solidFill>
                <a:schemeClr val="tx1"/>
              </a:solidFill>
            </a:rPr>
            <a:t>Evaluation</a:t>
          </a:r>
        </a:p>
      </dgm:t>
    </dgm:pt>
    <dgm:pt modelId="{D297EF9E-785D-4158-94FF-CF36F1A859CC}" type="parTrans" cxnId="{DC603B01-C481-4326-965D-CE7B61CBC308}">
      <dgm:prSet/>
      <dgm:spPr/>
      <dgm:t>
        <a:bodyPr/>
        <a:lstStyle/>
        <a:p>
          <a:endParaRPr lang="en-US">
            <a:solidFill>
              <a:schemeClr val="tx1"/>
            </a:solidFill>
          </a:endParaRPr>
        </a:p>
      </dgm:t>
    </dgm:pt>
    <dgm:pt modelId="{9B144515-3207-4A56-94B2-5D6F9BC44BB8}" type="sibTrans" cxnId="{DC603B01-C481-4326-965D-CE7B61CBC308}">
      <dgm:prSet/>
      <dgm:spPr/>
      <dgm:t>
        <a:bodyPr/>
        <a:lstStyle/>
        <a:p>
          <a:endParaRPr lang="en-US">
            <a:solidFill>
              <a:schemeClr val="tx1"/>
            </a:solidFill>
          </a:endParaRPr>
        </a:p>
      </dgm:t>
    </dgm:pt>
    <dgm:pt modelId="{EA53515D-9890-4CA8-88BD-9253934D1434}">
      <dgm:prSet custT="1"/>
      <dgm:spPr/>
      <dgm:t>
        <a:bodyPr/>
        <a:lstStyle/>
        <a:p>
          <a:pPr marL="114300" lvl="1" indent="0" defTabSz="666750">
            <a:lnSpc>
              <a:spcPct val="90000"/>
            </a:lnSpc>
            <a:spcBef>
              <a:spcPct val="0"/>
            </a:spcBef>
            <a:spcAft>
              <a:spcPct val="20000"/>
            </a:spcAft>
            <a:buNone/>
          </a:pPr>
          <a:r>
            <a:rPr lang="en-US" sz="400" b="0" dirty="0">
              <a:solidFill>
                <a:schemeClr val="tx1"/>
              </a:solidFill>
            </a:rPr>
            <a:t> </a:t>
          </a:r>
          <a:r>
            <a:rPr lang="en-US" sz="1800" b="0" dirty="0">
              <a:solidFill>
                <a:schemeClr val="tx1"/>
              </a:solidFill>
            </a:rPr>
            <a:t>Each action plan should be achievable in one year</a:t>
          </a:r>
          <a:r>
            <a:rPr lang="en-US" sz="500" dirty="0">
              <a:solidFill>
                <a:schemeClr val="tx1"/>
              </a:solidFill>
            </a:rPr>
            <a:t>.</a:t>
          </a:r>
          <a:endParaRPr lang="en-US" sz="1800" dirty="0">
            <a:solidFill>
              <a:schemeClr val="tx1"/>
            </a:solidFill>
          </a:endParaRPr>
        </a:p>
      </dgm:t>
    </dgm:pt>
    <dgm:pt modelId="{D46C3D9C-C007-4AA3-9F33-D136114ACFAC}" type="parTrans" cxnId="{7E3EBE60-6D86-403C-85C8-47E353876A32}">
      <dgm:prSet/>
      <dgm:spPr/>
      <dgm:t>
        <a:bodyPr/>
        <a:lstStyle/>
        <a:p>
          <a:endParaRPr lang="en-US">
            <a:solidFill>
              <a:schemeClr val="tx1"/>
            </a:solidFill>
          </a:endParaRPr>
        </a:p>
      </dgm:t>
    </dgm:pt>
    <dgm:pt modelId="{488F1568-9EC1-47F9-9BF6-1560E903A9DD}" type="sibTrans" cxnId="{7E3EBE60-6D86-403C-85C8-47E353876A32}">
      <dgm:prSet/>
      <dgm:spPr/>
      <dgm:t>
        <a:bodyPr/>
        <a:lstStyle/>
        <a:p>
          <a:endParaRPr lang="en-US">
            <a:solidFill>
              <a:schemeClr val="tx1"/>
            </a:solidFill>
          </a:endParaRPr>
        </a:p>
      </dgm:t>
    </dgm:pt>
    <dgm:pt modelId="{01AAFC20-3D59-40CA-BC49-CCFDC8A96197}">
      <dgm:prSet custT="1"/>
      <dgm:spPr/>
      <dgm:t>
        <a:bodyPr/>
        <a:lstStyle/>
        <a:p>
          <a:r>
            <a:rPr lang="en-US" sz="1800" dirty="0">
              <a:solidFill>
                <a:schemeClr val="tx1"/>
              </a:solidFill>
            </a:rPr>
            <a:t>Person responsible for each action step</a:t>
          </a:r>
        </a:p>
      </dgm:t>
    </dgm:pt>
    <dgm:pt modelId="{36726A43-C3F6-475B-BF4E-BE639DD65620}" type="parTrans" cxnId="{D0EEA1F4-C5FE-46F0-80F7-C843D9F92709}">
      <dgm:prSet/>
      <dgm:spPr/>
      <dgm:t>
        <a:bodyPr/>
        <a:lstStyle/>
        <a:p>
          <a:endParaRPr lang="en-US">
            <a:solidFill>
              <a:schemeClr val="tx1"/>
            </a:solidFill>
          </a:endParaRPr>
        </a:p>
      </dgm:t>
    </dgm:pt>
    <dgm:pt modelId="{5193DF38-C08B-4242-86FB-9543BEF94042}" type="sibTrans" cxnId="{D0EEA1F4-C5FE-46F0-80F7-C843D9F92709}">
      <dgm:prSet/>
      <dgm:spPr/>
      <dgm:t>
        <a:bodyPr/>
        <a:lstStyle/>
        <a:p>
          <a:endParaRPr lang="en-US">
            <a:solidFill>
              <a:schemeClr val="tx1"/>
            </a:solidFill>
          </a:endParaRPr>
        </a:p>
      </dgm:t>
    </dgm:pt>
    <dgm:pt modelId="{0536B3CE-DF49-47D9-99A6-99C1FB1E5EED}">
      <dgm:prSet custT="1"/>
      <dgm:spPr/>
      <dgm:t>
        <a:bodyPr/>
        <a:lstStyle/>
        <a:p>
          <a:r>
            <a:rPr lang="en-US" sz="1800" dirty="0">
              <a:solidFill>
                <a:schemeClr val="tx1"/>
              </a:solidFill>
            </a:rPr>
            <a:t>Progress notes</a:t>
          </a:r>
        </a:p>
      </dgm:t>
    </dgm:pt>
    <dgm:pt modelId="{07D21214-7ABB-4811-88B6-D26D210C583B}" type="parTrans" cxnId="{D0248F73-00AE-463E-B129-F04D37559633}">
      <dgm:prSet/>
      <dgm:spPr/>
      <dgm:t>
        <a:bodyPr/>
        <a:lstStyle/>
        <a:p>
          <a:endParaRPr lang="en-US">
            <a:solidFill>
              <a:schemeClr val="tx1"/>
            </a:solidFill>
          </a:endParaRPr>
        </a:p>
      </dgm:t>
    </dgm:pt>
    <dgm:pt modelId="{9E5E5B65-3572-4D2A-98E6-00DAF8BC276B}" type="sibTrans" cxnId="{D0248F73-00AE-463E-B129-F04D37559633}">
      <dgm:prSet/>
      <dgm:spPr/>
      <dgm:t>
        <a:bodyPr/>
        <a:lstStyle/>
        <a:p>
          <a:endParaRPr lang="en-US">
            <a:solidFill>
              <a:schemeClr val="tx1"/>
            </a:solidFill>
          </a:endParaRPr>
        </a:p>
      </dgm:t>
    </dgm:pt>
    <dgm:pt modelId="{02B8B72F-0986-4558-8C7C-C79B17E67D61}" type="pres">
      <dgm:prSet presAssocID="{7AF05189-C6CF-4E58-8842-376260366F20}" presName="linear" presStyleCnt="0">
        <dgm:presLayoutVars>
          <dgm:animLvl val="lvl"/>
          <dgm:resizeHandles val="exact"/>
        </dgm:presLayoutVars>
      </dgm:prSet>
      <dgm:spPr/>
    </dgm:pt>
    <dgm:pt modelId="{749368F6-30E7-4629-A539-8FCCEA05D390}" type="pres">
      <dgm:prSet presAssocID="{DDBED05C-A6B9-4D3E-9676-BE60BB7C55FB}" presName="parentText" presStyleLbl="node1" presStyleIdx="0" presStyleCnt="2" custScaleY="76441" custLinFactNeighborY="-27271">
        <dgm:presLayoutVars>
          <dgm:chMax val="0"/>
          <dgm:bulletEnabled val="1"/>
        </dgm:presLayoutVars>
      </dgm:prSet>
      <dgm:spPr/>
    </dgm:pt>
    <dgm:pt modelId="{1C5CC03F-45B6-49B2-B5C1-741F17CEDEE0}" type="pres">
      <dgm:prSet presAssocID="{DDBED05C-A6B9-4D3E-9676-BE60BB7C55FB}" presName="childText" presStyleLbl="revTx" presStyleIdx="0" presStyleCnt="1">
        <dgm:presLayoutVars>
          <dgm:bulletEnabled val="1"/>
        </dgm:presLayoutVars>
      </dgm:prSet>
      <dgm:spPr/>
    </dgm:pt>
    <dgm:pt modelId="{39D647EC-23A8-4F81-9084-D944E532C176}" type="pres">
      <dgm:prSet presAssocID="{EA53515D-9890-4CA8-88BD-9253934D1434}" presName="parentText" presStyleLbl="node1" presStyleIdx="1" presStyleCnt="2" custScaleY="55803" custLinFactNeighborX="205" custLinFactNeighborY="21557">
        <dgm:presLayoutVars>
          <dgm:chMax val="0"/>
          <dgm:bulletEnabled val="1"/>
        </dgm:presLayoutVars>
      </dgm:prSet>
      <dgm:spPr/>
    </dgm:pt>
  </dgm:ptLst>
  <dgm:cxnLst>
    <dgm:cxn modelId="{DC603B01-C481-4326-965D-CE7B61CBC308}" srcId="{DDBED05C-A6B9-4D3E-9676-BE60BB7C55FB}" destId="{8023652B-B766-44D0-A0A0-614B106980CA}" srcOrd="4" destOrd="0" parTransId="{D297EF9E-785D-4158-94FF-CF36F1A859CC}" sibTransId="{9B144515-3207-4A56-94B2-5D6F9BC44BB8}"/>
    <dgm:cxn modelId="{F2052302-7567-4CCE-95DC-E29C10AEDEF2}" type="presOf" srcId="{682F561C-2A06-46EA-B57B-BB6251667BCD}" destId="{1C5CC03F-45B6-49B2-B5C1-741F17CEDEE0}" srcOrd="0" destOrd="2" presId="urn:microsoft.com/office/officeart/2005/8/layout/vList2"/>
    <dgm:cxn modelId="{E7512D3E-A4FF-4FF3-A6DA-216270286ED9}" type="presOf" srcId="{01AAFC20-3D59-40CA-BC49-CCFDC8A96197}" destId="{1C5CC03F-45B6-49B2-B5C1-741F17CEDEE0}" srcOrd="0" destOrd="1" presId="urn:microsoft.com/office/officeart/2005/8/layout/vList2"/>
    <dgm:cxn modelId="{7E3EBE60-6D86-403C-85C8-47E353876A32}" srcId="{7AF05189-C6CF-4E58-8842-376260366F20}" destId="{EA53515D-9890-4CA8-88BD-9253934D1434}" srcOrd="1" destOrd="0" parTransId="{D46C3D9C-C007-4AA3-9F33-D136114ACFAC}" sibTransId="{488F1568-9EC1-47F9-9BF6-1560E903A9DD}"/>
    <dgm:cxn modelId="{B03A9E41-1B2F-4D9F-8204-B15D89194C9C}" type="presOf" srcId="{7AF05189-C6CF-4E58-8842-376260366F20}" destId="{02B8B72F-0986-4558-8C7C-C79B17E67D61}" srcOrd="0" destOrd="0" presId="urn:microsoft.com/office/officeart/2005/8/layout/vList2"/>
    <dgm:cxn modelId="{3BC7676D-FBFA-4DC9-9D4B-0E4C404DFF8E}" type="presOf" srcId="{0536B3CE-DF49-47D9-99A6-99C1FB1E5EED}" destId="{1C5CC03F-45B6-49B2-B5C1-741F17CEDEE0}" srcOrd="0" destOrd="3" presId="urn:microsoft.com/office/officeart/2005/8/layout/vList2"/>
    <dgm:cxn modelId="{D0248F73-00AE-463E-B129-F04D37559633}" srcId="{DDBED05C-A6B9-4D3E-9676-BE60BB7C55FB}" destId="{0536B3CE-DF49-47D9-99A6-99C1FB1E5EED}" srcOrd="3" destOrd="0" parTransId="{07D21214-7ABB-4811-88B6-D26D210C583B}" sibTransId="{9E5E5B65-3572-4D2A-98E6-00DAF8BC276B}"/>
    <dgm:cxn modelId="{2B8D1778-40DC-41D2-AE3E-85A3F7424BF4}" type="presOf" srcId="{DD2F7942-BB4B-4416-934A-3336F583F200}" destId="{1C5CC03F-45B6-49B2-B5C1-741F17CEDEE0}" srcOrd="0" destOrd="0" presId="urn:microsoft.com/office/officeart/2005/8/layout/vList2"/>
    <dgm:cxn modelId="{1166F398-08E6-4A45-91A1-546F4E74E12C}" type="presOf" srcId="{DDBED05C-A6B9-4D3E-9676-BE60BB7C55FB}" destId="{749368F6-30E7-4629-A539-8FCCEA05D390}" srcOrd="0" destOrd="0" presId="urn:microsoft.com/office/officeart/2005/8/layout/vList2"/>
    <dgm:cxn modelId="{DE733CAA-2EC3-4C1B-9DF8-FC5F444C76CE}" type="presOf" srcId="{8023652B-B766-44D0-A0A0-614B106980CA}" destId="{1C5CC03F-45B6-49B2-B5C1-741F17CEDEE0}" srcOrd="0" destOrd="4" presId="urn:microsoft.com/office/officeart/2005/8/layout/vList2"/>
    <dgm:cxn modelId="{1332B9B8-F255-409F-8DA0-79045E54E901}" srcId="{DDBED05C-A6B9-4D3E-9676-BE60BB7C55FB}" destId="{682F561C-2A06-46EA-B57B-BB6251667BCD}" srcOrd="2" destOrd="0" parTransId="{29AA6962-9EEB-4013-97EA-80CEF629B5A7}" sibTransId="{73646A4F-B488-40FC-93C7-3C181B37F799}"/>
    <dgm:cxn modelId="{8A787FBA-FCFA-4273-AA5C-7279FE555082}" type="presOf" srcId="{EA53515D-9890-4CA8-88BD-9253934D1434}" destId="{39D647EC-23A8-4F81-9084-D944E532C176}" srcOrd="0" destOrd="0" presId="urn:microsoft.com/office/officeart/2005/8/layout/vList2"/>
    <dgm:cxn modelId="{2D19EEEA-1E3B-4025-8905-6224D827C941}" srcId="{DDBED05C-A6B9-4D3E-9676-BE60BB7C55FB}" destId="{DD2F7942-BB4B-4416-934A-3336F583F200}" srcOrd="0" destOrd="0" parTransId="{A413667B-7BCE-4DCA-97F4-320696259EA4}" sibTransId="{1FFAB9FF-33C9-4853-8D6B-5574244DD8E5}"/>
    <dgm:cxn modelId="{D0EEA1F4-C5FE-46F0-80F7-C843D9F92709}" srcId="{DDBED05C-A6B9-4D3E-9676-BE60BB7C55FB}" destId="{01AAFC20-3D59-40CA-BC49-CCFDC8A96197}" srcOrd="1" destOrd="0" parTransId="{36726A43-C3F6-475B-BF4E-BE639DD65620}" sibTransId="{5193DF38-C08B-4242-86FB-9543BEF94042}"/>
    <dgm:cxn modelId="{45183AF9-77D2-42F8-BC63-E74DE3B7A118}" srcId="{7AF05189-C6CF-4E58-8842-376260366F20}" destId="{DDBED05C-A6B9-4D3E-9676-BE60BB7C55FB}" srcOrd="0" destOrd="0" parTransId="{6ADEB018-B066-49D2-89D9-54EBE11D408E}" sibTransId="{E482675A-1267-421B-8AB5-C82E5534CD62}"/>
    <dgm:cxn modelId="{3F812AB6-E256-455C-9DBB-017662589567}" type="presParOf" srcId="{02B8B72F-0986-4558-8C7C-C79B17E67D61}" destId="{749368F6-30E7-4629-A539-8FCCEA05D390}" srcOrd="0" destOrd="0" presId="urn:microsoft.com/office/officeart/2005/8/layout/vList2"/>
    <dgm:cxn modelId="{EF78AF1D-E428-4F3D-BC52-9057D0429D80}" type="presParOf" srcId="{02B8B72F-0986-4558-8C7C-C79B17E67D61}" destId="{1C5CC03F-45B6-49B2-B5C1-741F17CEDEE0}" srcOrd="1" destOrd="0" presId="urn:microsoft.com/office/officeart/2005/8/layout/vList2"/>
    <dgm:cxn modelId="{31E1DF57-8B00-4A9C-8D84-166FA8F5EF2F}" type="presParOf" srcId="{02B8B72F-0986-4558-8C7C-C79B17E67D61}" destId="{39D647EC-23A8-4F81-9084-D944E532C17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5E7144-BB3D-4F96-A825-174D09AC04A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0353CF0-6EB5-4F3A-A66C-4F9C2204531E}">
      <dgm:prSet phldrT="[Text]" custT="1"/>
      <dgm:spPr/>
      <dgm:t>
        <a:bodyPr/>
        <a:lstStyle/>
        <a:p>
          <a:r>
            <a:rPr lang="en-US" sz="2800" b="1" dirty="0"/>
            <a:t>S</a:t>
          </a:r>
        </a:p>
      </dgm:t>
    </dgm:pt>
    <dgm:pt modelId="{6B402E97-79DE-468C-9F8E-BFAF74128B03}" type="parTrans" cxnId="{5DA1D519-CFDA-4922-919E-923EB08749A1}">
      <dgm:prSet/>
      <dgm:spPr/>
      <dgm:t>
        <a:bodyPr/>
        <a:lstStyle/>
        <a:p>
          <a:endParaRPr lang="en-US"/>
        </a:p>
      </dgm:t>
    </dgm:pt>
    <dgm:pt modelId="{6A3C12FC-3683-408C-8CFB-5FEEAEA9719F}" type="sibTrans" cxnId="{5DA1D519-CFDA-4922-919E-923EB08749A1}">
      <dgm:prSet/>
      <dgm:spPr/>
      <dgm:t>
        <a:bodyPr/>
        <a:lstStyle/>
        <a:p>
          <a:endParaRPr lang="en-US"/>
        </a:p>
      </dgm:t>
    </dgm:pt>
    <dgm:pt modelId="{E2ED73D3-CD8C-43D1-8959-76420139EFB6}">
      <dgm:prSet phldrT="[Text]"/>
      <dgm:spPr/>
      <dgm:t>
        <a:bodyPr/>
        <a:lstStyle/>
        <a:p>
          <a:r>
            <a:rPr lang="en-US" dirty="0"/>
            <a:t>Specific</a:t>
          </a:r>
        </a:p>
      </dgm:t>
    </dgm:pt>
    <dgm:pt modelId="{025A1384-94BC-48BC-B480-BFAC3968BD5C}" type="parTrans" cxnId="{A1EBF11E-4912-4EC2-B271-25729A608146}">
      <dgm:prSet/>
      <dgm:spPr/>
      <dgm:t>
        <a:bodyPr/>
        <a:lstStyle/>
        <a:p>
          <a:endParaRPr lang="en-US"/>
        </a:p>
      </dgm:t>
    </dgm:pt>
    <dgm:pt modelId="{9CA6BA57-1088-4193-9F40-8D1037BCDE58}" type="sibTrans" cxnId="{A1EBF11E-4912-4EC2-B271-25729A608146}">
      <dgm:prSet/>
      <dgm:spPr/>
      <dgm:t>
        <a:bodyPr/>
        <a:lstStyle/>
        <a:p>
          <a:endParaRPr lang="en-US"/>
        </a:p>
      </dgm:t>
    </dgm:pt>
    <dgm:pt modelId="{AC8943C4-5BA4-40B9-B4C2-6328129FAA33}">
      <dgm:prSet phldrT="[Text]" custT="1"/>
      <dgm:spPr/>
      <dgm:t>
        <a:bodyPr/>
        <a:lstStyle/>
        <a:p>
          <a:r>
            <a:rPr lang="en-US" sz="2800" b="1" dirty="0"/>
            <a:t>M</a:t>
          </a:r>
        </a:p>
      </dgm:t>
    </dgm:pt>
    <dgm:pt modelId="{404B807D-6FE5-420B-B59B-6F51E2F7317B}" type="parTrans" cxnId="{86ADCF4D-A93A-4238-8ADC-272906FA3C91}">
      <dgm:prSet/>
      <dgm:spPr/>
      <dgm:t>
        <a:bodyPr/>
        <a:lstStyle/>
        <a:p>
          <a:endParaRPr lang="en-US"/>
        </a:p>
      </dgm:t>
    </dgm:pt>
    <dgm:pt modelId="{884673DD-4845-419F-B6E2-B1DB12A1AB3D}" type="sibTrans" cxnId="{86ADCF4D-A93A-4238-8ADC-272906FA3C91}">
      <dgm:prSet/>
      <dgm:spPr/>
      <dgm:t>
        <a:bodyPr/>
        <a:lstStyle/>
        <a:p>
          <a:endParaRPr lang="en-US"/>
        </a:p>
      </dgm:t>
    </dgm:pt>
    <dgm:pt modelId="{688B0C37-8B86-4BC6-A50A-D9C0745CEBB0}">
      <dgm:prSet phldrT="[Text]"/>
      <dgm:spPr/>
      <dgm:t>
        <a:bodyPr/>
        <a:lstStyle/>
        <a:p>
          <a:r>
            <a:rPr lang="en-US" dirty="0"/>
            <a:t>Measurable</a:t>
          </a:r>
        </a:p>
      </dgm:t>
    </dgm:pt>
    <dgm:pt modelId="{3E52533E-5EAE-423C-8BB8-DFE3E9C01121}" type="parTrans" cxnId="{821C4C84-22DF-4856-AE65-CC160349234A}">
      <dgm:prSet/>
      <dgm:spPr/>
      <dgm:t>
        <a:bodyPr/>
        <a:lstStyle/>
        <a:p>
          <a:endParaRPr lang="en-US"/>
        </a:p>
      </dgm:t>
    </dgm:pt>
    <dgm:pt modelId="{71145E9D-0EA6-4CE6-A63A-9661EA10AC6D}" type="sibTrans" cxnId="{821C4C84-22DF-4856-AE65-CC160349234A}">
      <dgm:prSet/>
      <dgm:spPr/>
      <dgm:t>
        <a:bodyPr/>
        <a:lstStyle/>
        <a:p>
          <a:endParaRPr lang="en-US"/>
        </a:p>
      </dgm:t>
    </dgm:pt>
    <dgm:pt modelId="{AA349FDB-9214-4ABA-B0B9-D4D245F955F7}">
      <dgm:prSet phldrT="[Text]" custT="1"/>
      <dgm:spPr/>
      <dgm:t>
        <a:bodyPr/>
        <a:lstStyle/>
        <a:p>
          <a:r>
            <a:rPr lang="en-US" sz="2800" b="1" dirty="0"/>
            <a:t>A</a:t>
          </a:r>
        </a:p>
      </dgm:t>
    </dgm:pt>
    <dgm:pt modelId="{9B903F2E-D576-44DB-B4F4-7E58869CF7E0}" type="parTrans" cxnId="{0C2702B3-BA29-4B50-9623-51D65C49ABDB}">
      <dgm:prSet/>
      <dgm:spPr/>
      <dgm:t>
        <a:bodyPr/>
        <a:lstStyle/>
        <a:p>
          <a:endParaRPr lang="en-US"/>
        </a:p>
      </dgm:t>
    </dgm:pt>
    <dgm:pt modelId="{ED7DAC41-B844-4F03-A79F-E9DE4A0EED4A}" type="sibTrans" cxnId="{0C2702B3-BA29-4B50-9623-51D65C49ABDB}">
      <dgm:prSet/>
      <dgm:spPr/>
      <dgm:t>
        <a:bodyPr/>
        <a:lstStyle/>
        <a:p>
          <a:endParaRPr lang="en-US"/>
        </a:p>
      </dgm:t>
    </dgm:pt>
    <dgm:pt modelId="{541F4342-9F92-4C02-8F56-28F60DC9E71C}">
      <dgm:prSet phldrT="[Text]"/>
      <dgm:spPr/>
      <dgm:t>
        <a:bodyPr/>
        <a:lstStyle/>
        <a:p>
          <a:r>
            <a:rPr lang="en-US" dirty="0"/>
            <a:t>Achievable</a:t>
          </a:r>
        </a:p>
      </dgm:t>
    </dgm:pt>
    <dgm:pt modelId="{FDA2C021-17A1-46C0-A606-E8543AFAB2BF}" type="parTrans" cxnId="{6738F6B2-970F-4BC4-829E-6D703C76E200}">
      <dgm:prSet/>
      <dgm:spPr/>
      <dgm:t>
        <a:bodyPr/>
        <a:lstStyle/>
        <a:p>
          <a:endParaRPr lang="en-US"/>
        </a:p>
      </dgm:t>
    </dgm:pt>
    <dgm:pt modelId="{37B90ADA-2D33-4E4E-AE21-505B77575FD6}" type="sibTrans" cxnId="{6738F6B2-970F-4BC4-829E-6D703C76E200}">
      <dgm:prSet/>
      <dgm:spPr/>
      <dgm:t>
        <a:bodyPr/>
        <a:lstStyle/>
        <a:p>
          <a:endParaRPr lang="en-US"/>
        </a:p>
      </dgm:t>
    </dgm:pt>
    <dgm:pt modelId="{5CD269D3-CF04-460D-8C47-FCD34345C900}">
      <dgm:prSet phldrT="[Text]" custT="1"/>
      <dgm:spPr/>
      <dgm:t>
        <a:bodyPr/>
        <a:lstStyle/>
        <a:p>
          <a:r>
            <a:rPr lang="en-US" sz="2800" b="1" dirty="0"/>
            <a:t>R</a:t>
          </a:r>
        </a:p>
      </dgm:t>
    </dgm:pt>
    <dgm:pt modelId="{1DC7BD86-BC9D-43BE-B0A5-072FC4A0B7C0}" type="parTrans" cxnId="{B4AC0CE5-38D3-4B04-B8CD-F2831F7FE4D1}">
      <dgm:prSet/>
      <dgm:spPr/>
      <dgm:t>
        <a:bodyPr/>
        <a:lstStyle/>
        <a:p>
          <a:endParaRPr lang="en-US"/>
        </a:p>
      </dgm:t>
    </dgm:pt>
    <dgm:pt modelId="{DC4C6B46-D60A-4E26-B32D-AC5A9CC4A897}" type="sibTrans" cxnId="{B4AC0CE5-38D3-4B04-B8CD-F2831F7FE4D1}">
      <dgm:prSet/>
      <dgm:spPr/>
      <dgm:t>
        <a:bodyPr/>
        <a:lstStyle/>
        <a:p>
          <a:endParaRPr lang="en-US"/>
        </a:p>
      </dgm:t>
    </dgm:pt>
    <dgm:pt modelId="{132E12F8-29B0-4B0E-A8DF-2A4E4A0E8D2F}">
      <dgm:prSet phldrT="[Text]"/>
      <dgm:spPr/>
      <dgm:t>
        <a:bodyPr/>
        <a:lstStyle/>
        <a:p>
          <a:r>
            <a:rPr lang="en-US" dirty="0"/>
            <a:t>Relevant</a:t>
          </a:r>
        </a:p>
      </dgm:t>
    </dgm:pt>
    <dgm:pt modelId="{23E090C4-0726-47A2-8C95-F6EF2FD0AE0D}" type="parTrans" cxnId="{27E331F1-AF76-4526-BBB4-E3511605BE48}">
      <dgm:prSet/>
      <dgm:spPr/>
      <dgm:t>
        <a:bodyPr/>
        <a:lstStyle/>
        <a:p>
          <a:endParaRPr lang="en-US"/>
        </a:p>
      </dgm:t>
    </dgm:pt>
    <dgm:pt modelId="{C60733FD-91F0-4495-A9DE-9D9BEF96502A}" type="sibTrans" cxnId="{27E331F1-AF76-4526-BBB4-E3511605BE48}">
      <dgm:prSet/>
      <dgm:spPr/>
      <dgm:t>
        <a:bodyPr/>
        <a:lstStyle/>
        <a:p>
          <a:endParaRPr lang="en-US"/>
        </a:p>
      </dgm:t>
    </dgm:pt>
    <dgm:pt modelId="{3FEDD9BF-17E6-4EB8-958D-2A4420773030}">
      <dgm:prSet phldrT="[Text]" custT="1"/>
      <dgm:spPr/>
      <dgm:t>
        <a:bodyPr/>
        <a:lstStyle/>
        <a:p>
          <a:r>
            <a:rPr lang="en-US" sz="2800" b="1" dirty="0"/>
            <a:t>T</a:t>
          </a:r>
        </a:p>
      </dgm:t>
    </dgm:pt>
    <dgm:pt modelId="{EC67290F-8188-4043-94E5-4F4937EAD263}" type="parTrans" cxnId="{2EFB8509-1014-469D-A717-7E8783E02D94}">
      <dgm:prSet/>
      <dgm:spPr/>
      <dgm:t>
        <a:bodyPr/>
        <a:lstStyle/>
        <a:p>
          <a:endParaRPr lang="en-US"/>
        </a:p>
      </dgm:t>
    </dgm:pt>
    <dgm:pt modelId="{280D29BA-6DE2-4FBA-92B1-2527E12E873F}" type="sibTrans" cxnId="{2EFB8509-1014-469D-A717-7E8783E02D94}">
      <dgm:prSet/>
      <dgm:spPr/>
      <dgm:t>
        <a:bodyPr/>
        <a:lstStyle/>
        <a:p>
          <a:endParaRPr lang="en-US"/>
        </a:p>
      </dgm:t>
    </dgm:pt>
    <dgm:pt modelId="{CCBAB9FC-5008-4BDF-87A9-A51F231F069C}">
      <dgm:prSet phldrT="[Text]"/>
      <dgm:spPr/>
      <dgm:t>
        <a:bodyPr/>
        <a:lstStyle/>
        <a:p>
          <a:r>
            <a:rPr lang="en-US" dirty="0"/>
            <a:t>Time-bound</a:t>
          </a:r>
        </a:p>
      </dgm:t>
    </dgm:pt>
    <dgm:pt modelId="{B6812E1A-B98D-4F8D-9EBB-296E4E0C22D7}" type="parTrans" cxnId="{2E41F177-4735-4D58-AEA7-2CBD2DBAC810}">
      <dgm:prSet/>
      <dgm:spPr/>
      <dgm:t>
        <a:bodyPr/>
        <a:lstStyle/>
        <a:p>
          <a:endParaRPr lang="en-US"/>
        </a:p>
      </dgm:t>
    </dgm:pt>
    <dgm:pt modelId="{A770AF46-A941-44BE-B6B4-C21D836BAF72}" type="sibTrans" cxnId="{2E41F177-4735-4D58-AEA7-2CBD2DBAC810}">
      <dgm:prSet/>
      <dgm:spPr/>
      <dgm:t>
        <a:bodyPr/>
        <a:lstStyle/>
        <a:p>
          <a:endParaRPr lang="en-US"/>
        </a:p>
      </dgm:t>
    </dgm:pt>
    <dgm:pt modelId="{B48552CF-2668-4FDB-9A12-ED84070D7548}" type="pres">
      <dgm:prSet presAssocID="{1F5E7144-BB3D-4F96-A825-174D09AC04A3}" presName="linearFlow" presStyleCnt="0">
        <dgm:presLayoutVars>
          <dgm:dir/>
          <dgm:animLvl val="lvl"/>
          <dgm:resizeHandles val="exact"/>
        </dgm:presLayoutVars>
      </dgm:prSet>
      <dgm:spPr/>
    </dgm:pt>
    <dgm:pt modelId="{648657F4-F06F-4FB2-9B22-8FAD378C08B9}" type="pres">
      <dgm:prSet presAssocID="{B0353CF0-6EB5-4F3A-A66C-4F9C2204531E}" presName="composite" presStyleCnt="0"/>
      <dgm:spPr/>
    </dgm:pt>
    <dgm:pt modelId="{0AC3648D-D73D-42B7-A51F-894E9E605FAA}" type="pres">
      <dgm:prSet presAssocID="{B0353CF0-6EB5-4F3A-A66C-4F9C2204531E}" presName="parentText" presStyleLbl="alignNode1" presStyleIdx="0" presStyleCnt="5">
        <dgm:presLayoutVars>
          <dgm:chMax val="1"/>
          <dgm:bulletEnabled val="1"/>
        </dgm:presLayoutVars>
      </dgm:prSet>
      <dgm:spPr/>
    </dgm:pt>
    <dgm:pt modelId="{A14781AF-7808-4776-BA17-EBDC9C81E381}" type="pres">
      <dgm:prSet presAssocID="{B0353CF0-6EB5-4F3A-A66C-4F9C2204531E}" presName="descendantText" presStyleLbl="alignAcc1" presStyleIdx="0" presStyleCnt="5" custLinFactNeighborX="157" custLinFactNeighborY="-89">
        <dgm:presLayoutVars>
          <dgm:bulletEnabled val="1"/>
        </dgm:presLayoutVars>
      </dgm:prSet>
      <dgm:spPr/>
    </dgm:pt>
    <dgm:pt modelId="{D8B152B3-BDFD-4D16-A438-9B2D38C393DD}" type="pres">
      <dgm:prSet presAssocID="{6A3C12FC-3683-408C-8CFB-5FEEAEA9719F}" presName="sp" presStyleCnt="0"/>
      <dgm:spPr/>
    </dgm:pt>
    <dgm:pt modelId="{E84FEDD1-3A56-4EB6-8BF6-0E0881CA4031}" type="pres">
      <dgm:prSet presAssocID="{AC8943C4-5BA4-40B9-B4C2-6328129FAA33}" presName="composite" presStyleCnt="0"/>
      <dgm:spPr/>
    </dgm:pt>
    <dgm:pt modelId="{1A9EA3FA-B43F-4EDA-A0EB-E522E948CD2E}" type="pres">
      <dgm:prSet presAssocID="{AC8943C4-5BA4-40B9-B4C2-6328129FAA33}" presName="parentText" presStyleLbl="alignNode1" presStyleIdx="1" presStyleCnt="5">
        <dgm:presLayoutVars>
          <dgm:chMax val="1"/>
          <dgm:bulletEnabled val="1"/>
        </dgm:presLayoutVars>
      </dgm:prSet>
      <dgm:spPr/>
    </dgm:pt>
    <dgm:pt modelId="{9F00C093-F0C8-4997-A097-C34B469606D4}" type="pres">
      <dgm:prSet presAssocID="{AC8943C4-5BA4-40B9-B4C2-6328129FAA33}" presName="descendantText" presStyleLbl="alignAcc1" presStyleIdx="1" presStyleCnt="5">
        <dgm:presLayoutVars>
          <dgm:bulletEnabled val="1"/>
        </dgm:presLayoutVars>
      </dgm:prSet>
      <dgm:spPr/>
    </dgm:pt>
    <dgm:pt modelId="{30F55F2B-E595-414D-A84C-B1BDD2BB0671}" type="pres">
      <dgm:prSet presAssocID="{884673DD-4845-419F-B6E2-B1DB12A1AB3D}" presName="sp" presStyleCnt="0"/>
      <dgm:spPr/>
    </dgm:pt>
    <dgm:pt modelId="{C8962FCB-4841-48BE-8805-EE806AA2850A}" type="pres">
      <dgm:prSet presAssocID="{AA349FDB-9214-4ABA-B0B9-D4D245F955F7}" presName="composite" presStyleCnt="0"/>
      <dgm:spPr/>
    </dgm:pt>
    <dgm:pt modelId="{79872052-BC1C-4097-B755-249D580412AF}" type="pres">
      <dgm:prSet presAssocID="{AA349FDB-9214-4ABA-B0B9-D4D245F955F7}" presName="parentText" presStyleLbl="alignNode1" presStyleIdx="2" presStyleCnt="5">
        <dgm:presLayoutVars>
          <dgm:chMax val="1"/>
          <dgm:bulletEnabled val="1"/>
        </dgm:presLayoutVars>
      </dgm:prSet>
      <dgm:spPr/>
    </dgm:pt>
    <dgm:pt modelId="{EA08B3DC-4FAA-423B-A70C-CDF98BD8D278}" type="pres">
      <dgm:prSet presAssocID="{AA349FDB-9214-4ABA-B0B9-D4D245F955F7}" presName="descendantText" presStyleLbl="alignAcc1" presStyleIdx="2" presStyleCnt="5">
        <dgm:presLayoutVars>
          <dgm:bulletEnabled val="1"/>
        </dgm:presLayoutVars>
      </dgm:prSet>
      <dgm:spPr/>
    </dgm:pt>
    <dgm:pt modelId="{5CD37D02-402E-4DB8-B4E5-53463AE75144}" type="pres">
      <dgm:prSet presAssocID="{ED7DAC41-B844-4F03-A79F-E9DE4A0EED4A}" presName="sp" presStyleCnt="0"/>
      <dgm:spPr/>
    </dgm:pt>
    <dgm:pt modelId="{D4869277-C569-4124-8687-51DAE072E809}" type="pres">
      <dgm:prSet presAssocID="{5CD269D3-CF04-460D-8C47-FCD34345C900}" presName="composite" presStyleCnt="0"/>
      <dgm:spPr/>
    </dgm:pt>
    <dgm:pt modelId="{908CC7CD-D57C-41E2-A1C0-E624C5DD130D}" type="pres">
      <dgm:prSet presAssocID="{5CD269D3-CF04-460D-8C47-FCD34345C900}" presName="parentText" presStyleLbl="alignNode1" presStyleIdx="3" presStyleCnt="5">
        <dgm:presLayoutVars>
          <dgm:chMax val="1"/>
          <dgm:bulletEnabled val="1"/>
        </dgm:presLayoutVars>
      </dgm:prSet>
      <dgm:spPr/>
    </dgm:pt>
    <dgm:pt modelId="{2F8E0FE1-EDA4-431E-9881-E97C9EA44AF1}" type="pres">
      <dgm:prSet presAssocID="{5CD269D3-CF04-460D-8C47-FCD34345C900}" presName="descendantText" presStyleLbl="alignAcc1" presStyleIdx="3" presStyleCnt="5">
        <dgm:presLayoutVars>
          <dgm:bulletEnabled val="1"/>
        </dgm:presLayoutVars>
      </dgm:prSet>
      <dgm:spPr/>
    </dgm:pt>
    <dgm:pt modelId="{943E996E-7AF8-4909-966F-99C840557AAE}" type="pres">
      <dgm:prSet presAssocID="{DC4C6B46-D60A-4E26-B32D-AC5A9CC4A897}" presName="sp" presStyleCnt="0"/>
      <dgm:spPr/>
    </dgm:pt>
    <dgm:pt modelId="{5281DF27-E40F-4308-BA50-57AF3A312AEF}" type="pres">
      <dgm:prSet presAssocID="{3FEDD9BF-17E6-4EB8-958D-2A4420773030}" presName="composite" presStyleCnt="0"/>
      <dgm:spPr/>
    </dgm:pt>
    <dgm:pt modelId="{31C73EF6-BB13-4703-9758-32BC535F155F}" type="pres">
      <dgm:prSet presAssocID="{3FEDD9BF-17E6-4EB8-958D-2A4420773030}" presName="parentText" presStyleLbl="alignNode1" presStyleIdx="4" presStyleCnt="5">
        <dgm:presLayoutVars>
          <dgm:chMax val="1"/>
          <dgm:bulletEnabled val="1"/>
        </dgm:presLayoutVars>
      </dgm:prSet>
      <dgm:spPr/>
    </dgm:pt>
    <dgm:pt modelId="{7F046797-984A-40ED-97A8-A093604CD3B6}" type="pres">
      <dgm:prSet presAssocID="{3FEDD9BF-17E6-4EB8-958D-2A4420773030}" presName="descendantText" presStyleLbl="alignAcc1" presStyleIdx="4" presStyleCnt="5">
        <dgm:presLayoutVars>
          <dgm:bulletEnabled val="1"/>
        </dgm:presLayoutVars>
      </dgm:prSet>
      <dgm:spPr/>
    </dgm:pt>
  </dgm:ptLst>
  <dgm:cxnLst>
    <dgm:cxn modelId="{2EFB8509-1014-469D-A717-7E8783E02D94}" srcId="{1F5E7144-BB3D-4F96-A825-174D09AC04A3}" destId="{3FEDD9BF-17E6-4EB8-958D-2A4420773030}" srcOrd="4" destOrd="0" parTransId="{EC67290F-8188-4043-94E5-4F4937EAD263}" sibTransId="{280D29BA-6DE2-4FBA-92B1-2527E12E873F}"/>
    <dgm:cxn modelId="{83897B0A-8BBE-4BE1-B6C3-6990145F5234}" type="presOf" srcId="{B0353CF0-6EB5-4F3A-A66C-4F9C2204531E}" destId="{0AC3648D-D73D-42B7-A51F-894E9E605FAA}" srcOrd="0" destOrd="0" presId="urn:microsoft.com/office/officeart/2005/8/layout/chevron2"/>
    <dgm:cxn modelId="{5DA1D519-CFDA-4922-919E-923EB08749A1}" srcId="{1F5E7144-BB3D-4F96-A825-174D09AC04A3}" destId="{B0353CF0-6EB5-4F3A-A66C-4F9C2204531E}" srcOrd="0" destOrd="0" parTransId="{6B402E97-79DE-468C-9F8E-BFAF74128B03}" sibTransId="{6A3C12FC-3683-408C-8CFB-5FEEAEA9719F}"/>
    <dgm:cxn modelId="{EBA3BE1E-068A-4E99-B882-210D545D0653}" type="presOf" srcId="{5CD269D3-CF04-460D-8C47-FCD34345C900}" destId="{908CC7CD-D57C-41E2-A1C0-E624C5DD130D}" srcOrd="0" destOrd="0" presId="urn:microsoft.com/office/officeart/2005/8/layout/chevron2"/>
    <dgm:cxn modelId="{A1EBF11E-4912-4EC2-B271-25729A608146}" srcId="{B0353CF0-6EB5-4F3A-A66C-4F9C2204531E}" destId="{E2ED73D3-CD8C-43D1-8959-76420139EFB6}" srcOrd="0" destOrd="0" parTransId="{025A1384-94BC-48BC-B480-BFAC3968BD5C}" sibTransId="{9CA6BA57-1088-4193-9F40-8D1037BCDE58}"/>
    <dgm:cxn modelId="{92F97020-7241-4047-A9FC-DD3F7B176232}" type="presOf" srcId="{CCBAB9FC-5008-4BDF-87A9-A51F231F069C}" destId="{7F046797-984A-40ED-97A8-A093604CD3B6}" srcOrd="0" destOrd="0" presId="urn:microsoft.com/office/officeart/2005/8/layout/chevron2"/>
    <dgm:cxn modelId="{3622483A-4CD3-445A-96E9-F33DC9BE1B7D}" type="presOf" srcId="{AC8943C4-5BA4-40B9-B4C2-6328129FAA33}" destId="{1A9EA3FA-B43F-4EDA-A0EB-E522E948CD2E}" srcOrd="0" destOrd="0" presId="urn:microsoft.com/office/officeart/2005/8/layout/chevron2"/>
    <dgm:cxn modelId="{E93F4A3E-EAEB-4A5D-AD11-3F6E0BB862E5}" type="presOf" srcId="{1F5E7144-BB3D-4F96-A825-174D09AC04A3}" destId="{B48552CF-2668-4FDB-9A12-ED84070D7548}" srcOrd="0" destOrd="0" presId="urn:microsoft.com/office/officeart/2005/8/layout/chevron2"/>
    <dgm:cxn modelId="{86ADCF4D-A93A-4238-8ADC-272906FA3C91}" srcId="{1F5E7144-BB3D-4F96-A825-174D09AC04A3}" destId="{AC8943C4-5BA4-40B9-B4C2-6328129FAA33}" srcOrd="1" destOrd="0" parTransId="{404B807D-6FE5-420B-B59B-6F51E2F7317B}" sibTransId="{884673DD-4845-419F-B6E2-B1DB12A1AB3D}"/>
    <dgm:cxn modelId="{BB719851-C541-432F-8320-FEBEB556085D}" type="presOf" srcId="{3FEDD9BF-17E6-4EB8-958D-2A4420773030}" destId="{31C73EF6-BB13-4703-9758-32BC535F155F}" srcOrd="0" destOrd="0" presId="urn:microsoft.com/office/officeart/2005/8/layout/chevron2"/>
    <dgm:cxn modelId="{0C78DF51-84E9-4DD8-B2AA-0EF02DB710FC}" type="presOf" srcId="{541F4342-9F92-4C02-8F56-28F60DC9E71C}" destId="{EA08B3DC-4FAA-423B-A70C-CDF98BD8D278}" srcOrd="0" destOrd="0" presId="urn:microsoft.com/office/officeart/2005/8/layout/chevron2"/>
    <dgm:cxn modelId="{2E41F177-4735-4D58-AEA7-2CBD2DBAC810}" srcId="{3FEDD9BF-17E6-4EB8-958D-2A4420773030}" destId="{CCBAB9FC-5008-4BDF-87A9-A51F231F069C}" srcOrd="0" destOrd="0" parTransId="{B6812E1A-B98D-4F8D-9EBB-296E4E0C22D7}" sibTransId="{A770AF46-A941-44BE-B6B4-C21D836BAF72}"/>
    <dgm:cxn modelId="{62113379-F8FF-43C7-BB65-D853A6211C6D}" type="presOf" srcId="{AA349FDB-9214-4ABA-B0B9-D4D245F955F7}" destId="{79872052-BC1C-4097-B755-249D580412AF}" srcOrd="0" destOrd="0" presId="urn:microsoft.com/office/officeart/2005/8/layout/chevron2"/>
    <dgm:cxn modelId="{821C4C84-22DF-4856-AE65-CC160349234A}" srcId="{AC8943C4-5BA4-40B9-B4C2-6328129FAA33}" destId="{688B0C37-8B86-4BC6-A50A-D9C0745CEBB0}" srcOrd="0" destOrd="0" parTransId="{3E52533E-5EAE-423C-8BB8-DFE3E9C01121}" sibTransId="{71145E9D-0EA6-4CE6-A63A-9661EA10AC6D}"/>
    <dgm:cxn modelId="{A3DC5495-286F-4F8C-8130-E2F034470F20}" type="presOf" srcId="{688B0C37-8B86-4BC6-A50A-D9C0745CEBB0}" destId="{9F00C093-F0C8-4997-A097-C34B469606D4}" srcOrd="0" destOrd="0" presId="urn:microsoft.com/office/officeart/2005/8/layout/chevron2"/>
    <dgm:cxn modelId="{6738F6B2-970F-4BC4-829E-6D703C76E200}" srcId="{AA349FDB-9214-4ABA-B0B9-D4D245F955F7}" destId="{541F4342-9F92-4C02-8F56-28F60DC9E71C}" srcOrd="0" destOrd="0" parTransId="{FDA2C021-17A1-46C0-A606-E8543AFAB2BF}" sibTransId="{37B90ADA-2D33-4E4E-AE21-505B77575FD6}"/>
    <dgm:cxn modelId="{0C2702B3-BA29-4B50-9623-51D65C49ABDB}" srcId="{1F5E7144-BB3D-4F96-A825-174D09AC04A3}" destId="{AA349FDB-9214-4ABA-B0B9-D4D245F955F7}" srcOrd="2" destOrd="0" parTransId="{9B903F2E-D576-44DB-B4F4-7E58869CF7E0}" sibTransId="{ED7DAC41-B844-4F03-A79F-E9DE4A0EED4A}"/>
    <dgm:cxn modelId="{F113BCD4-AD59-4BE4-B00A-537080A729A8}" type="presOf" srcId="{E2ED73D3-CD8C-43D1-8959-76420139EFB6}" destId="{A14781AF-7808-4776-BA17-EBDC9C81E381}" srcOrd="0" destOrd="0" presId="urn:microsoft.com/office/officeart/2005/8/layout/chevron2"/>
    <dgm:cxn modelId="{B4AC0CE5-38D3-4B04-B8CD-F2831F7FE4D1}" srcId="{1F5E7144-BB3D-4F96-A825-174D09AC04A3}" destId="{5CD269D3-CF04-460D-8C47-FCD34345C900}" srcOrd="3" destOrd="0" parTransId="{1DC7BD86-BC9D-43BE-B0A5-072FC4A0B7C0}" sibTransId="{DC4C6B46-D60A-4E26-B32D-AC5A9CC4A897}"/>
    <dgm:cxn modelId="{FA6A19E7-6B9D-41FD-94BF-8E9591C909B7}" type="presOf" srcId="{132E12F8-29B0-4B0E-A8DF-2A4E4A0E8D2F}" destId="{2F8E0FE1-EDA4-431E-9881-E97C9EA44AF1}" srcOrd="0" destOrd="0" presId="urn:microsoft.com/office/officeart/2005/8/layout/chevron2"/>
    <dgm:cxn modelId="{27E331F1-AF76-4526-BBB4-E3511605BE48}" srcId="{5CD269D3-CF04-460D-8C47-FCD34345C900}" destId="{132E12F8-29B0-4B0E-A8DF-2A4E4A0E8D2F}" srcOrd="0" destOrd="0" parTransId="{23E090C4-0726-47A2-8C95-F6EF2FD0AE0D}" sibTransId="{C60733FD-91F0-4495-A9DE-9D9BEF96502A}"/>
    <dgm:cxn modelId="{0AFEEA0D-2239-433E-9E50-1F6D98EE5D24}" type="presParOf" srcId="{B48552CF-2668-4FDB-9A12-ED84070D7548}" destId="{648657F4-F06F-4FB2-9B22-8FAD378C08B9}" srcOrd="0" destOrd="0" presId="urn:microsoft.com/office/officeart/2005/8/layout/chevron2"/>
    <dgm:cxn modelId="{BC04B94B-5467-48A9-8985-E77D417823C3}" type="presParOf" srcId="{648657F4-F06F-4FB2-9B22-8FAD378C08B9}" destId="{0AC3648D-D73D-42B7-A51F-894E9E605FAA}" srcOrd="0" destOrd="0" presId="urn:microsoft.com/office/officeart/2005/8/layout/chevron2"/>
    <dgm:cxn modelId="{B9E35827-3268-4469-B382-7C24A912AEA5}" type="presParOf" srcId="{648657F4-F06F-4FB2-9B22-8FAD378C08B9}" destId="{A14781AF-7808-4776-BA17-EBDC9C81E381}" srcOrd="1" destOrd="0" presId="urn:microsoft.com/office/officeart/2005/8/layout/chevron2"/>
    <dgm:cxn modelId="{D2F01422-C4F8-47CC-81AD-616D62D93F74}" type="presParOf" srcId="{B48552CF-2668-4FDB-9A12-ED84070D7548}" destId="{D8B152B3-BDFD-4D16-A438-9B2D38C393DD}" srcOrd="1" destOrd="0" presId="urn:microsoft.com/office/officeart/2005/8/layout/chevron2"/>
    <dgm:cxn modelId="{2E79C9DE-C3BF-496E-A7F6-A7BE6C66D363}" type="presParOf" srcId="{B48552CF-2668-4FDB-9A12-ED84070D7548}" destId="{E84FEDD1-3A56-4EB6-8BF6-0E0881CA4031}" srcOrd="2" destOrd="0" presId="urn:microsoft.com/office/officeart/2005/8/layout/chevron2"/>
    <dgm:cxn modelId="{58F11CBF-AFA0-489F-80B6-DCBE70196C94}" type="presParOf" srcId="{E84FEDD1-3A56-4EB6-8BF6-0E0881CA4031}" destId="{1A9EA3FA-B43F-4EDA-A0EB-E522E948CD2E}" srcOrd="0" destOrd="0" presId="urn:microsoft.com/office/officeart/2005/8/layout/chevron2"/>
    <dgm:cxn modelId="{DE6A4B9E-33E1-4DCA-90F2-89121D99A50B}" type="presParOf" srcId="{E84FEDD1-3A56-4EB6-8BF6-0E0881CA4031}" destId="{9F00C093-F0C8-4997-A097-C34B469606D4}" srcOrd="1" destOrd="0" presId="urn:microsoft.com/office/officeart/2005/8/layout/chevron2"/>
    <dgm:cxn modelId="{F33DCD9A-40AE-43D8-B8AF-558A5060E634}" type="presParOf" srcId="{B48552CF-2668-4FDB-9A12-ED84070D7548}" destId="{30F55F2B-E595-414D-A84C-B1BDD2BB0671}" srcOrd="3" destOrd="0" presId="urn:microsoft.com/office/officeart/2005/8/layout/chevron2"/>
    <dgm:cxn modelId="{88765868-A0A3-4ABF-A832-4BA358054B06}" type="presParOf" srcId="{B48552CF-2668-4FDB-9A12-ED84070D7548}" destId="{C8962FCB-4841-48BE-8805-EE806AA2850A}" srcOrd="4" destOrd="0" presId="urn:microsoft.com/office/officeart/2005/8/layout/chevron2"/>
    <dgm:cxn modelId="{355682CE-67D1-49D9-81EA-7D0B65F4BAFF}" type="presParOf" srcId="{C8962FCB-4841-48BE-8805-EE806AA2850A}" destId="{79872052-BC1C-4097-B755-249D580412AF}" srcOrd="0" destOrd="0" presId="urn:microsoft.com/office/officeart/2005/8/layout/chevron2"/>
    <dgm:cxn modelId="{668AD374-EF25-438F-AAD2-517A4E04F1CD}" type="presParOf" srcId="{C8962FCB-4841-48BE-8805-EE806AA2850A}" destId="{EA08B3DC-4FAA-423B-A70C-CDF98BD8D278}" srcOrd="1" destOrd="0" presId="urn:microsoft.com/office/officeart/2005/8/layout/chevron2"/>
    <dgm:cxn modelId="{D7352CC3-8F7A-4B79-9208-865BC81568F3}" type="presParOf" srcId="{B48552CF-2668-4FDB-9A12-ED84070D7548}" destId="{5CD37D02-402E-4DB8-B4E5-53463AE75144}" srcOrd="5" destOrd="0" presId="urn:microsoft.com/office/officeart/2005/8/layout/chevron2"/>
    <dgm:cxn modelId="{D7E27AEC-F106-4C8C-9D6E-7FAC8C1B709D}" type="presParOf" srcId="{B48552CF-2668-4FDB-9A12-ED84070D7548}" destId="{D4869277-C569-4124-8687-51DAE072E809}" srcOrd="6" destOrd="0" presId="urn:microsoft.com/office/officeart/2005/8/layout/chevron2"/>
    <dgm:cxn modelId="{7A1DDD03-06A2-408B-8C1F-A75081B87BBC}" type="presParOf" srcId="{D4869277-C569-4124-8687-51DAE072E809}" destId="{908CC7CD-D57C-41E2-A1C0-E624C5DD130D}" srcOrd="0" destOrd="0" presId="urn:microsoft.com/office/officeart/2005/8/layout/chevron2"/>
    <dgm:cxn modelId="{CA604631-7E3F-4058-BB11-6F2D12ECBC46}" type="presParOf" srcId="{D4869277-C569-4124-8687-51DAE072E809}" destId="{2F8E0FE1-EDA4-431E-9881-E97C9EA44AF1}" srcOrd="1" destOrd="0" presId="urn:microsoft.com/office/officeart/2005/8/layout/chevron2"/>
    <dgm:cxn modelId="{8CBEFFA0-7259-4FC6-80E4-3D3DAD06414E}" type="presParOf" srcId="{B48552CF-2668-4FDB-9A12-ED84070D7548}" destId="{943E996E-7AF8-4909-966F-99C840557AAE}" srcOrd="7" destOrd="0" presId="urn:microsoft.com/office/officeart/2005/8/layout/chevron2"/>
    <dgm:cxn modelId="{B6538391-A868-4B2E-885E-AD5C95E90047}" type="presParOf" srcId="{B48552CF-2668-4FDB-9A12-ED84070D7548}" destId="{5281DF27-E40F-4308-BA50-57AF3A312AEF}" srcOrd="8" destOrd="0" presId="urn:microsoft.com/office/officeart/2005/8/layout/chevron2"/>
    <dgm:cxn modelId="{2A834E12-58A4-440F-8F7E-F5B3E6203B5E}" type="presParOf" srcId="{5281DF27-E40F-4308-BA50-57AF3A312AEF}" destId="{31C73EF6-BB13-4703-9758-32BC535F155F}" srcOrd="0" destOrd="0" presId="urn:microsoft.com/office/officeart/2005/8/layout/chevron2"/>
    <dgm:cxn modelId="{2AD6141D-683B-4478-9F2A-DF30775B2F38}" type="presParOf" srcId="{5281DF27-E40F-4308-BA50-57AF3A312AEF}" destId="{7F046797-984A-40ED-97A8-A093604CD3B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B7EACA-4F8F-481A-8BA0-428CC514E2DD}"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7921FB36-DAC5-4E86-94F6-DB0D3C8E3CED}">
      <dgm:prSet/>
      <dgm:spPr>
        <a:solidFill>
          <a:schemeClr val="accent1"/>
        </a:solidFill>
      </dgm:spPr>
      <dgm:t>
        <a:bodyPr/>
        <a:lstStyle/>
        <a:p>
          <a:r>
            <a:rPr lang="en-US"/>
            <a:t>Where are we now?</a:t>
          </a:r>
        </a:p>
      </dgm:t>
    </dgm:pt>
    <dgm:pt modelId="{52B00DB8-7C34-4DDD-A025-9593D0C09624}" type="parTrans" cxnId="{2327219A-40A3-41E5-AF65-2FD809EC89CB}">
      <dgm:prSet/>
      <dgm:spPr/>
      <dgm:t>
        <a:bodyPr/>
        <a:lstStyle/>
        <a:p>
          <a:endParaRPr lang="en-US"/>
        </a:p>
      </dgm:t>
    </dgm:pt>
    <dgm:pt modelId="{BE7F05AF-9D14-4AD8-9764-E23F5B259B87}" type="sibTrans" cxnId="{2327219A-40A3-41E5-AF65-2FD809EC89CB}">
      <dgm:prSet/>
      <dgm:spPr>
        <a:solidFill>
          <a:srgbClr val="002060">
            <a:alpha val="90000"/>
          </a:srgbClr>
        </a:solidFill>
        <a:ln>
          <a:solidFill>
            <a:srgbClr val="1B2246">
              <a:alpha val="90000"/>
            </a:srgbClr>
          </a:solidFill>
        </a:ln>
      </dgm:spPr>
      <dgm:t>
        <a:bodyPr/>
        <a:lstStyle/>
        <a:p>
          <a:endParaRPr lang="en-US"/>
        </a:p>
      </dgm:t>
    </dgm:pt>
    <dgm:pt modelId="{CCE6D968-7857-4934-9A93-BE806E7D9F90}">
      <dgm:prSet/>
      <dgm:spPr>
        <a:solidFill>
          <a:schemeClr val="accent1"/>
        </a:solidFill>
      </dgm:spPr>
      <dgm:t>
        <a:bodyPr/>
        <a:lstStyle/>
        <a:p>
          <a:r>
            <a:rPr lang="en-US"/>
            <a:t>Where do we want to be?</a:t>
          </a:r>
        </a:p>
      </dgm:t>
    </dgm:pt>
    <dgm:pt modelId="{B14CC66E-A99B-47F1-BBD1-BC9813034040}" type="parTrans" cxnId="{324F450B-889A-4BCC-B5BB-8DD08196B9AD}">
      <dgm:prSet/>
      <dgm:spPr/>
      <dgm:t>
        <a:bodyPr/>
        <a:lstStyle/>
        <a:p>
          <a:endParaRPr lang="en-US"/>
        </a:p>
      </dgm:t>
    </dgm:pt>
    <dgm:pt modelId="{4AAB0FC3-D355-4053-8D87-424F6C118275}" type="sibTrans" cxnId="{324F450B-889A-4BCC-B5BB-8DD08196B9AD}">
      <dgm:prSet/>
      <dgm:spPr>
        <a:solidFill>
          <a:srgbClr val="16153F">
            <a:alpha val="90000"/>
          </a:srgbClr>
        </a:solidFill>
        <a:ln>
          <a:solidFill>
            <a:srgbClr val="4051A6">
              <a:alpha val="90000"/>
            </a:srgbClr>
          </a:solidFill>
        </a:ln>
      </dgm:spPr>
      <dgm:t>
        <a:bodyPr/>
        <a:lstStyle/>
        <a:p>
          <a:endParaRPr lang="en-US"/>
        </a:p>
      </dgm:t>
    </dgm:pt>
    <dgm:pt modelId="{0FFC691D-AE8A-49DF-8544-F39C36E2026E}">
      <dgm:prSet/>
      <dgm:spPr>
        <a:solidFill>
          <a:schemeClr val="accent1"/>
        </a:solidFill>
      </dgm:spPr>
      <dgm:t>
        <a:bodyPr/>
        <a:lstStyle/>
        <a:p>
          <a:r>
            <a:rPr lang="en-US"/>
            <a:t>What do we need to do to get from here to there?</a:t>
          </a:r>
        </a:p>
      </dgm:t>
    </dgm:pt>
    <dgm:pt modelId="{AB6BB645-675A-4764-9232-50E2B55375E8}" type="parTrans" cxnId="{2CE81519-C342-433E-8C1D-EB55E583DA19}">
      <dgm:prSet/>
      <dgm:spPr/>
      <dgm:t>
        <a:bodyPr/>
        <a:lstStyle/>
        <a:p>
          <a:endParaRPr lang="en-US"/>
        </a:p>
      </dgm:t>
    </dgm:pt>
    <dgm:pt modelId="{137FC045-ED92-46E3-8428-595B5E82FB56}" type="sibTrans" cxnId="{2CE81519-C342-433E-8C1D-EB55E583DA19}">
      <dgm:prSet/>
      <dgm:spPr/>
      <dgm:t>
        <a:bodyPr/>
        <a:lstStyle/>
        <a:p>
          <a:endParaRPr lang="en-US"/>
        </a:p>
      </dgm:t>
    </dgm:pt>
    <dgm:pt modelId="{058AA33E-708D-4E59-91ED-9173D7E27286}" type="pres">
      <dgm:prSet presAssocID="{55B7EACA-4F8F-481A-8BA0-428CC514E2DD}" presName="outerComposite" presStyleCnt="0">
        <dgm:presLayoutVars>
          <dgm:chMax val="5"/>
          <dgm:dir/>
          <dgm:resizeHandles val="exact"/>
        </dgm:presLayoutVars>
      </dgm:prSet>
      <dgm:spPr/>
    </dgm:pt>
    <dgm:pt modelId="{ECE388F4-7F1B-497E-BBCF-DD2C0822BD46}" type="pres">
      <dgm:prSet presAssocID="{55B7EACA-4F8F-481A-8BA0-428CC514E2DD}" presName="dummyMaxCanvas" presStyleCnt="0">
        <dgm:presLayoutVars/>
      </dgm:prSet>
      <dgm:spPr/>
    </dgm:pt>
    <dgm:pt modelId="{FB2B1E25-6B04-4279-8C03-38B2E4F92CA7}" type="pres">
      <dgm:prSet presAssocID="{55B7EACA-4F8F-481A-8BA0-428CC514E2DD}" presName="ThreeNodes_1" presStyleLbl="node1" presStyleIdx="0" presStyleCnt="3">
        <dgm:presLayoutVars>
          <dgm:bulletEnabled val="1"/>
        </dgm:presLayoutVars>
      </dgm:prSet>
      <dgm:spPr/>
    </dgm:pt>
    <dgm:pt modelId="{C2C26BC6-D456-4D5C-8DA8-2FD0EC0B43BE}" type="pres">
      <dgm:prSet presAssocID="{55B7EACA-4F8F-481A-8BA0-428CC514E2DD}" presName="ThreeNodes_2" presStyleLbl="node1" presStyleIdx="1" presStyleCnt="3">
        <dgm:presLayoutVars>
          <dgm:bulletEnabled val="1"/>
        </dgm:presLayoutVars>
      </dgm:prSet>
      <dgm:spPr/>
    </dgm:pt>
    <dgm:pt modelId="{02C3E6D4-E7A2-49B8-B04B-3C2599FCC43B}" type="pres">
      <dgm:prSet presAssocID="{55B7EACA-4F8F-481A-8BA0-428CC514E2DD}" presName="ThreeNodes_3" presStyleLbl="node1" presStyleIdx="2" presStyleCnt="3">
        <dgm:presLayoutVars>
          <dgm:bulletEnabled val="1"/>
        </dgm:presLayoutVars>
      </dgm:prSet>
      <dgm:spPr/>
    </dgm:pt>
    <dgm:pt modelId="{273493AB-3AAF-4EB2-8A6F-28254BDB838A}" type="pres">
      <dgm:prSet presAssocID="{55B7EACA-4F8F-481A-8BA0-428CC514E2DD}" presName="ThreeConn_1-2" presStyleLbl="fgAccFollowNode1" presStyleIdx="0" presStyleCnt="2">
        <dgm:presLayoutVars>
          <dgm:bulletEnabled val="1"/>
        </dgm:presLayoutVars>
      </dgm:prSet>
      <dgm:spPr/>
    </dgm:pt>
    <dgm:pt modelId="{AB282AE3-34C0-4F27-9EC9-2780E144FA8C}" type="pres">
      <dgm:prSet presAssocID="{55B7EACA-4F8F-481A-8BA0-428CC514E2DD}" presName="ThreeConn_2-3" presStyleLbl="fgAccFollowNode1" presStyleIdx="1" presStyleCnt="2">
        <dgm:presLayoutVars>
          <dgm:bulletEnabled val="1"/>
        </dgm:presLayoutVars>
      </dgm:prSet>
      <dgm:spPr/>
    </dgm:pt>
    <dgm:pt modelId="{036A5997-47AD-4034-808C-5CCE5EBC2318}" type="pres">
      <dgm:prSet presAssocID="{55B7EACA-4F8F-481A-8BA0-428CC514E2DD}" presName="ThreeNodes_1_text" presStyleLbl="node1" presStyleIdx="2" presStyleCnt="3">
        <dgm:presLayoutVars>
          <dgm:bulletEnabled val="1"/>
        </dgm:presLayoutVars>
      </dgm:prSet>
      <dgm:spPr/>
    </dgm:pt>
    <dgm:pt modelId="{04B3896F-6F9B-4BD9-85FA-3AD790B4A02B}" type="pres">
      <dgm:prSet presAssocID="{55B7EACA-4F8F-481A-8BA0-428CC514E2DD}" presName="ThreeNodes_2_text" presStyleLbl="node1" presStyleIdx="2" presStyleCnt="3">
        <dgm:presLayoutVars>
          <dgm:bulletEnabled val="1"/>
        </dgm:presLayoutVars>
      </dgm:prSet>
      <dgm:spPr/>
    </dgm:pt>
    <dgm:pt modelId="{35E6A6C7-7230-41DD-AF5A-CC4C7E3BBBA5}" type="pres">
      <dgm:prSet presAssocID="{55B7EACA-4F8F-481A-8BA0-428CC514E2DD}" presName="ThreeNodes_3_text" presStyleLbl="node1" presStyleIdx="2" presStyleCnt="3">
        <dgm:presLayoutVars>
          <dgm:bulletEnabled val="1"/>
        </dgm:presLayoutVars>
      </dgm:prSet>
      <dgm:spPr/>
    </dgm:pt>
  </dgm:ptLst>
  <dgm:cxnLst>
    <dgm:cxn modelId="{305D9002-BC16-4FDD-A50B-29A3F9A1F399}" type="presOf" srcId="{0FFC691D-AE8A-49DF-8544-F39C36E2026E}" destId="{02C3E6D4-E7A2-49B8-B04B-3C2599FCC43B}" srcOrd="0" destOrd="0" presId="urn:microsoft.com/office/officeart/2005/8/layout/vProcess5"/>
    <dgm:cxn modelId="{BE603E06-92EC-4A1A-A48A-F83532A3D6D3}" type="presOf" srcId="{CCE6D968-7857-4934-9A93-BE806E7D9F90}" destId="{C2C26BC6-D456-4D5C-8DA8-2FD0EC0B43BE}" srcOrd="0" destOrd="0" presId="urn:microsoft.com/office/officeart/2005/8/layout/vProcess5"/>
    <dgm:cxn modelId="{324F450B-889A-4BCC-B5BB-8DD08196B9AD}" srcId="{55B7EACA-4F8F-481A-8BA0-428CC514E2DD}" destId="{CCE6D968-7857-4934-9A93-BE806E7D9F90}" srcOrd="1" destOrd="0" parTransId="{B14CC66E-A99B-47F1-BBD1-BC9813034040}" sibTransId="{4AAB0FC3-D355-4053-8D87-424F6C118275}"/>
    <dgm:cxn modelId="{2CE81519-C342-433E-8C1D-EB55E583DA19}" srcId="{55B7EACA-4F8F-481A-8BA0-428CC514E2DD}" destId="{0FFC691D-AE8A-49DF-8544-F39C36E2026E}" srcOrd="2" destOrd="0" parTransId="{AB6BB645-675A-4764-9232-50E2B55375E8}" sibTransId="{137FC045-ED92-46E3-8428-595B5E82FB56}"/>
    <dgm:cxn modelId="{B4810463-6D3A-4A09-9536-CD93299A1373}" type="presOf" srcId="{BE7F05AF-9D14-4AD8-9764-E23F5B259B87}" destId="{273493AB-3AAF-4EB2-8A6F-28254BDB838A}" srcOrd="0" destOrd="0" presId="urn:microsoft.com/office/officeart/2005/8/layout/vProcess5"/>
    <dgm:cxn modelId="{E82F9A47-1E5A-412A-9EA8-A749EBE98629}" type="presOf" srcId="{4AAB0FC3-D355-4053-8D87-424F6C118275}" destId="{AB282AE3-34C0-4F27-9EC9-2780E144FA8C}" srcOrd="0" destOrd="0" presId="urn:microsoft.com/office/officeart/2005/8/layout/vProcess5"/>
    <dgm:cxn modelId="{493B074A-EB7D-4F41-9028-0D49B88364B9}" type="presOf" srcId="{55B7EACA-4F8F-481A-8BA0-428CC514E2DD}" destId="{058AA33E-708D-4E59-91ED-9173D7E27286}" srcOrd="0" destOrd="0" presId="urn:microsoft.com/office/officeart/2005/8/layout/vProcess5"/>
    <dgm:cxn modelId="{2327219A-40A3-41E5-AF65-2FD809EC89CB}" srcId="{55B7EACA-4F8F-481A-8BA0-428CC514E2DD}" destId="{7921FB36-DAC5-4E86-94F6-DB0D3C8E3CED}" srcOrd="0" destOrd="0" parTransId="{52B00DB8-7C34-4DDD-A025-9593D0C09624}" sibTransId="{BE7F05AF-9D14-4AD8-9764-E23F5B259B87}"/>
    <dgm:cxn modelId="{FE44FBA4-D6FD-4EF5-8E29-4604D0F16F10}" type="presOf" srcId="{CCE6D968-7857-4934-9A93-BE806E7D9F90}" destId="{04B3896F-6F9B-4BD9-85FA-3AD790B4A02B}" srcOrd="1" destOrd="0" presId="urn:microsoft.com/office/officeart/2005/8/layout/vProcess5"/>
    <dgm:cxn modelId="{19B3B4C3-5D94-4505-B755-47198663F6C1}" type="presOf" srcId="{7921FB36-DAC5-4E86-94F6-DB0D3C8E3CED}" destId="{036A5997-47AD-4034-808C-5CCE5EBC2318}" srcOrd="1" destOrd="0" presId="urn:microsoft.com/office/officeart/2005/8/layout/vProcess5"/>
    <dgm:cxn modelId="{AEAFC9E0-9FB2-4128-84D1-836CA3795C59}" type="presOf" srcId="{0FFC691D-AE8A-49DF-8544-F39C36E2026E}" destId="{35E6A6C7-7230-41DD-AF5A-CC4C7E3BBBA5}" srcOrd="1" destOrd="0" presId="urn:microsoft.com/office/officeart/2005/8/layout/vProcess5"/>
    <dgm:cxn modelId="{219886E2-3EB2-4419-86CF-8DB4EB9DDD4C}" type="presOf" srcId="{7921FB36-DAC5-4E86-94F6-DB0D3C8E3CED}" destId="{FB2B1E25-6B04-4279-8C03-38B2E4F92CA7}" srcOrd="0" destOrd="0" presId="urn:microsoft.com/office/officeart/2005/8/layout/vProcess5"/>
    <dgm:cxn modelId="{32D15962-2C0B-456D-842F-F3AB83594925}" type="presParOf" srcId="{058AA33E-708D-4E59-91ED-9173D7E27286}" destId="{ECE388F4-7F1B-497E-BBCF-DD2C0822BD46}" srcOrd="0" destOrd="0" presId="urn:microsoft.com/office/officeart/2005/8/layout/vProcess5"/>
    <dgm:cxn modelId="{85E1A89A-4081-4648-90BD-14B14B8650F2}" type="presParOf" srcId="{058AA33E-708D-4E59-91ED-9173D7E27286}" destId="{FB2B1E25-6B04-4279-8C03-38B2E4F92CA7}" srcOrd="1" destOrd="0" presId="urn:microsoft.com/office/officeart/2005/8/layout/vProcess5"/>
    <dgm:cxn modelId="{3712D4EF-B565-4DB9-AF53-E42B9A34264C}" type="presParOf" srcId="{058AA33E-708D-4E59-91ED-9173D7E27286}" destId="{C2C26BC6-D456-4D5C-8DA8-2FD0EC0B43BE}" srcOrd="2" destOrd="0" presId="urn:microsoft.com/office/officeart/2005/8/layout/vProcess5"/>
    <dgm:cxn modelId="{E9A4DDCB-7EB9-46C6-B8DF-D5C82A04CCE5}" type="presParOf" srcId="{058AA33E-708D-4E59-91ED-9173D7E27286}" destId="{02C3E6D4-E7A2-49B8-B04B-3C2599FCC43B}" srcOrd="3" destOrd="0" presId="urn:microsoft.com/office/officeart/2005/8/layout/vProcess5"/>
    <dgm:cxn modelId="{E5BB9F8E-B6B5-434E-8DEB-0FAE2F216603}" type="presParOf" srcId="{058AA33E-708D-4E59-91ED-9173D7E27286}" destId="{273493AB-3AAF-4EB2-8A6F-28254BDB838A}" srcOrd="4" destOrd="0" presId="urn:microsoft.com/office/officeart/2005/8/layout/vProcess5"/>
    <dgm:cxn modelId="{11700B9F-12D6-4973-9CF2-27667ABF1B20}" type="presParOf" srcId="{058AA33E-708D-4E59-91ED-9173D7E27286}" destId="{AB282AE3-34C0-4F27-9EC9-2780E144FA8C}" srcOrd="5" destOrd="0" presId="urn:microsoft.com/office/officeart/2005/8/layout/vProcess5"/>
    <dgm:cxn modelId="{8DFFCAB5-13F6-4672-B20B-57997A793F9F}" type="presParOf" srcId="{058AA33E-708D-4E59-91ED-9173D7E27286}" destId="{036A5997-47AD-4034-808C-5CCE5EBC2318}" srcOrd="6" destOrd="0" presId="urn:microsoft.com/office/officeart/2005/8/layout/vProcess5"/>
    <dgm:cxn modelId="{1C75BF32-8BE3-48E0-9029-780B5FF37C27}" type="presParOf" srcId="{058AA33E-708D-4E59-91ED-9173D7E27286}" destId="{04B3896F-6F9B-4BD9-85FA-3AD790B4A02B}" srcOrd="7" destOrd="0" presId="urn:microsoft.com/office/officeart/2005/8/layout/vProcess5"/>
    <dgm:cxn modelId="{920B31E4-3FD4-4114-9F28-B71D45DCE40C}" type="presParOf" srcId="{058AA33E-708D-4E59-91ED-9173D7E27286}" destId="{35E6A6C7-7230-41DD-AF5A-CC4C7E3BBBA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6B3F0-89B6-4FAC-B476-AF89FF586D64}">
      <dsp:nvSpPr>
        <dsp:cNvPr id="0" name=""/>
        <dsp:cNvSpPr/>
      </dsp:nvSpPr>
      <dsp:spPr>
        <a:xfrm>
          <a:off x="2751562" y="-205986"/>
          <a:ext cx="1694456" cy="1462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Leadership, Coordination &amp; Sustainability</a:t>
          </a:r>
        </a:p>
        <a:p>
          <a:pPr marL="0" lvl="0" indent="0" algn="ctr" defTabSz="622300">
            <a:lnSpc>
              <a:spcPct val="90000"/>
            </a:lnSpc>
            <a:spcBef>
              <a:spcPct val="0"/>
            </a:spcBef>
            <a:spcAft>
              <a:spcPct val="35000"/>
            </a:spcAft>
            <a:buNone/>
          </a:pPr>
          <a:r>
            <a:rPr lang="en-US" sz="1200" kern="1200" dirty="0"/>
            <a:t>Structures for ongoing support of all personnel development activities</a:t>
          </a:r>
        </a:p>
      </dsp:txBody>
      <dsp:txXfrm>
        <a:off x="2822942" y="-134606"/>
        <a:ext cx="1551696" cy="1319465"/>
      </dsp:txXfrm>
    </dsp:sp>
    <dsp:sp modelId="{C24572E0-C6B1-4F65-BA60-BA650320E192}">
      <dsp:nvSpPr>
        <dsp:cNvPr id="0" name=""/>
        <dsp:cNvSpPr/>
      </dsp:nvSpPr>
      <dsp:spPr>
        <a:xfrm>
          <a:off x="1861662" y="614147"/>
          <a:ext cx="3909834" cy="3909834"/>
        </a:xfrm>
        <a:custGeom>
          <a:avLst/>
          <a:gdLst/>
          <a:ahLst/>
          <a:cxnLst/>
          <a:rect l="0" t="0" r="0" b="0"/>
          <a:pathLst>
            <a:path>
              <a:moveTo>
                <a:pt x="2746796" y="167564"/>
              </a:moveTo>
              <a:arcTo wR="1954917" hR="1954917" stAng="17633733" swAng="93335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0A99B84-DE4C-664C-B9B9-AB6410E90583}">
      <dsp:nvSpPr>
        <dsp:cNvPr id="0" name=""/>
        <dsp:cNvSpPr/>
      </dsp:nvSpPr>
      <dsp:spPr>
        <a:xfrm>
          <a:off x="4726431" y="1176262"/>
          <a:ext cx="1693718" cy="1462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Recruitment and Retention</a:t>
          </a:r>
        </a:p>
        <a:p>
          <a:pPr marL="0" lvl="0" indent="0" algn="ctr" defTabSz="622300">
            <a:lnSpc>
              <a:spcPct val="90000"/>
            </a:lnSpc>
            <a:spcBef>
              <a:spcPct val="0"/>
            </a:spcBef>
            <a:spcAft>
              <a:spcPct val="35000"/>
            </a:spcAft>
            <a:buNone/>
          </a:pPr>
          <a:r>
            <a:rPr lang="en-US" sz="1200" kern="1200" dirty="0"/>
            <a:t>Strategies to identify, hire and maintain a qualified workforce across sectors and discipline </a:t>
          </a:r>
        </a:p>
      </dsp:txBody>
      <dsp:txXfrm>
        <a:off x="4797811" y="1247642"/>
        <a:ext cx="1550958" cy="1319465"/>
      </dsp:txXfrm>
    </dsp:sp>
    <dsp:sp modelId="{57BD7CB0-14EB-8549-B45B-ECADEDC42B47}">
      <dsp:nvSpPr>
        <dsp:cNvPr id="0" name=""/>
        <dsp:cNvSpPr/>
      </dsp:nvSpPr>
      <dsp:spPr>
        <a:xfrm>
          <a:off x="1778928" y="289075"/>
          <a:ext cx="3909834" cy="3909834"/>
        </a:xfrm>
        <a:custGeom>
          <a:avLst/>
          <a:gdLst/>
          <a:ahLst/>
          <a:cxnLst/>
          <a:rect l="0" t="0" r="0" b="0"/>
          <a:pathLst>
            <a:path>
              <a:moveTo>
                <a:pt x="3833736" y="2495045"/>
              </a:moveTo>
              <a:arcTo wR="1954917" hR="1954917" stAng="962343" swAng="79969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A7A944D-8B6E-49C6-B8E7-9A135D63BC5B}">
      <dsp:nvSpPr>
        <dsp:cNvPr id="0" name=""/>
        <dsp:cNvSpPr/>
      </dsp:nvSpPr>
      <dsp:spPr>
        <a:xfrm>
          <a:off x="3900634" y="3330491"/>
          <a:ext cx="1694456" cy="1462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Personnel Standards</a:t>
          </a:r>
        </a:p>
        <a:p>
          <a:pPr marL="0" lvl="0" indent="0" algn="ctr" defTabSz="622300">
            <a:lnSpc>
              <a:spcPct val="90000"/>
            </a:lnSpc>
            <a:spcBef>
              <a:spcPct val="0"/>
            </a:spcBef>
            <a:spcAft>
              <a:spcPct val="35000"/>
            </a:spcAft>
            <a:buNone/>
          </a:pPr>
          <a:r>
            <a:rPr lang="en-US" sz="1200" kern="1200" dirty="0"/>
            <a:t>Discipline specific knowledge, skills and competencies for the EC workforce</a:t>
          </a:r>
        </a:p>
      </dsp:txBody>
      <dsp:txXfrm>
        <a:off x="3972014" y="3401871"/>
        <a:ext cx="1551696" cy="1319465"/>
      </dsp:txXfrm>
    </dsp:sp>
    <dsp:sp modelId="{6F5ECDCF-92F0-4CF2-97CC-9EF5A5DEAD52}">
      <dsp:nvSpPr>
        <dsp:cNvPr id="0" name=""/>
        <dsp:cNvSpPr/>
      </dsp:nvSpPr>
      <dsp:spPr>
        <a:xfrm>
          <a:off x="1643873" y="525125"/>
          <a:ext cx="3909834" cy="3909834"/>
        </a:xfrm>
        <a:custGeom>
          <a:avLst/>
          <a:gdLst/>
          <a:ahLst/>
          <a:cxnLst/>
          <a:rect l="0" t="0" r="0" b="0"/>
          <a:pathLst>
            <a:path>
              <a:moveTo>
                <a:pt x="2136971" y="3901338"/>
              </a:moveTo>
              <a:arcTo wR="1954917" hR="1954917" stAng="5079391" swAng="64121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E42901C-B717-439A-953E-57742E7AED8E}">
      <dsp:nvSpPr>
        <dsp:cNvPr id="0" name=""/>
        <dsp:cNvSpPr/>
      </dsp:nvSpPr>
      <dsp:spPr>
        <a:xfrm>
          <a:off x="1602491" y="3330491"/>
          <a:ext cx="1694456" cy="1462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Preservice Training</a:t>
          </a:r>
        </a:p>
        <a:p>
          <a:pPr marL="0" lvl="0" indent="0" algn="ctr" defTabSz="622300">
            <a:lnSpc>
              <a:spcPct val="90000"/>
            </a:lnSpc>
            <a:spcBef>
              <a:spcPct val="0"/>
            </a:spcBef>
            <a:spcAft>
              <a:spcPct val="35000"/>
            </a:spcAft>
            <a:buNone/>
          </a:pPr>
          <a:r>
            <a:rPr lang="en-US" sz="1200" kern="1200" dirty="0"/>
            <a:t>Formal program of study at an IHE to prepare for the EC workforce</a:t>
          </a:r>
        </a:p>
      </dsp:txBody>
      <dsp:txXfrm>
        <a:off x="1673871" y="3401871"/>
        <a:ext cx="1551696" cy="1319465"/>
      </dsp:txXfrm>
    </dsp:sp>
    <dsp:sp modelId="{F025B3F9-D480-41AF-989A-A539DAF14B57}">
      <dsp:nvSpPr>
        <dsp:cNvPr id="0" name=""/>
        <dsp:cNvSpPr/>
      </dsp:nvSpPr>
      <dsp:spPr>
        <a:xfrm>
          <a:off x="1643873" y="525125"/>
          <a:ext cx="3909834" cy="3909834"/>
        </a:xfrm>
        <a:custGeom>
          <a:avLst/>
          <a:gdLst/>
          <a:ahLst/>
          <a:cxnLst/>
          <a:rect l="0" t="0" r="0" b="0"/>
          <a:pathLst>
            <a:path>
              <a:moveTo>
                <a:pt x="134805" y="2668285"/>
              </a:moveTo>
              <a:arcTo wR="1954917" hR="1954917" stAng="9515879" swAng="7975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B75FD07-32D6-EE49-A0C9-72B5B5E82310}">
      <dsp:nvSpPr>
        <dsp:cNvPr id="0" name=""/>
        <dsp:cNvSpPr/>
      </dsp:nvSpPr>
      <dsp:spPr>
        <a:xfrm>
          <a:off x="892326" y="1144827"/>
          <a:ext cx="1694456" cy="1462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Inservice</a:t>
          </a:r>
          <a:r>
            <a:rPr lang="en-US" sz="1400" kern="1200" dirty="0"/>
            <a:t> Training</a:t>
          </a:r>
        </a:p>
        <a:p>
          <a:pPr marL="0" lvl="0" indent="0" algn="ctr" defTabSz="622300">
            <a:lnSpc>
              <a:spcPct val="90000"/>
            </a:lnSpc>
            <a:spcBef>
              <a:spcPct val="0"/>
            </a:spcBef>
            <a:spcAft>
              <a:spcPct val="35000"/>
            </a:spcAft>
            <a:buNone/>
          </a:pPr>
          <a:r>
            <a:rPr lang="en-US" sz="1200" kern="1200" dirty="0"/>
            <a:t>Ongoing learning activities to maintain and build the competence of the EC workforce </a:t>
          </a:r>
        </a:p>
      </dsp:txBody>
      <dsp:txXfrm>
        <a:off x="963706" y="1216207"/>
        <a:ext cx="1551696" cy="1319465"/>
      </dsp:txXfrm>
    </dsp:sp>
    <dsp:sp modelId="{E9A279D0-0878-F94F-AC26-567CCCE76D74}">
      <dsp:nvSpPr>
        <dsp:cNvPr id="0" name=""/>
        <dsp:cNvSpPr/>
      </dsp:nvSpPr>
      <dsp:spPr>
        <a:xfrm>
          <a:off x="1643873" y="525125"/>
          <a:ext cx="3909834" cy="3909834"/>
        </a:xfrm>
        <a:custGeom>
          <a:avLst/>
          <a:gdLst/>
          <a:ahLst/>
          <a:cxnLst/>
          <a:rect l="0" t="0" r="0" b="0"/>
          <a:pathLst>
            <a:path>
              <a:moveTo>
                <a:pt x="629228" y="518167"/>
              </a:moveTo>
              <a:arcTo wR="1954917" hR="1954917" stAng="13638136" swAng="76750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6B3F0-89B6-4FAC-B476-AF89FF586D64}">
      <dsp:nvSpPr>
        <dsp:cNvPr id="0" name=""/>
        <dsp:cNvSpPr/>
      </dsp:nvSpPr>
      <dsp:spPr>
        <a:xfrm>
          <a:off x="2751562" y="-205986"/>
          <a:ext cx="1694456" cy="1462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Leadership, Coordination &amp; Sustainability</a:t>
          </a:r>
        </a:p>
        <a:p>
          <a:pPr marL="0" lvl="0" indent="0" algn="ctr" defTabSz="622300">
            <a:lnSpc>
              <a:spcPct val="90000"/>
            </a:lnSpc>
            <a:spcBef>
              <a:spcPct val="0"/>
            </a:spcBef>
            <a:spcAft>
              <a:spcPct val="35000"/>
            </a:spcAft>
            <a:buNone/>
          </a:pPr>
          <a:r>
            <a:rPr lang="en-US" sz="1200" kern="1200" dirty="0"/>
            <a:t>Structures for ongoing support of all personnel development activities</a:t>
          </a:r>
        </a:p>
      </dsp:txBody>
      <dsp:txXfrm>
        <a:off x="2822942" y="-134606"/>
        <a:ext cx="1551696" cy="1319465"/>
      </dsp:txXfrm>
    </dsp:sp>
    <dsp:sp modelId="{C24572E0-C6B1-4F65-BA60-BA650320E192}">
      <dsp:nvSpPr>
        <dsp:cNvPr id="0" name=""/>
        <dsp:cNvSpPr/>
      </dsp:nvSpPr>
      <dsp:spPr>
        <a:xfrm>
          <a:off x="1861662" y="614147"/>
          <a:ext cx="3909834" cy="3909834"/>
        </a:xfrm>
        <a:custGeom>
          <a:avLst/>
          <a:gdLst/>
          <a:ahLst/>
          <a:cxnLst/>
          <a:rect l="0" t="0" r="0" b="0"/>
          <a:pathLst>
            <a:path>
              <a:moveTo>
                <a:pt x="2746796" y="167564"/>
              </a:moveTo>
              <a:arcTo wR="1954917" hR="1954917" stAng="17633733" swAng="93335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0A99B84-DE4C-664C-B9B9-AB6410E90583}">
      <dsp:nvSpPr>
        <dsp:cNvPr id="0" name=""/>
        <dsp:cNvSpPr/>
      </dsp:nvSpPr>
      <dsp:spPr>
        <a:xfrm>
          <a:off x="4726431" y="1176262"/>
          <a:ext cx="1693718" cy="1462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Recruitment and Retention</a:t>
          </a:r>
        </a:p>
        <a:p>
          <a:pPr marL="0" lvl="0" indent="0" algn="ctr" defTabSz="622300">
            <a:lnSpc>
              <a:spcPct val="90000"/>
            </a:lnSpc>
            <a:spcBef>
              <a:spcPct val="0"/>
            </a:spcBef>
            <a:spcAft>
              <a:spcPct val="35000"/>
            </a:spcAft>
            <a:buNone/>
          </a:pPr>
          <a:r>
            <a:rPr lang="en-US" sz="1200" kern="1200" dirty="0"/>
            <a:t>Strategies to identify, hire and maintain a qualified workforce across sectors and discipline </a:t>
          </a:r>
        </a:p>
      </dsp:txBody>
      <dsp:txXfrm>
        <a:off x="4797811" y="1247642"/>
        <a:ext cx="1550958" cy="1319465"/>
      </dsp:txXfrm>
    </dsp:sp>
    <dsp:sp modelId="{57BD7CB0-14EB-8549-B45B-ECADEDC42B47}">
      <dsp:nvSpPr>
        <dsp:cNvPr id="0" name=""/>
        <dsp:cNvSpPr/>
      </dsp:nvSpPr>
      <dsp:spPr>
        <a:xfrm>
          <a:off x="1778928" y="289075"/>
          <a:ext cx="3909834" cy="3909834"/>
        </a:xfrm>
        <a:custGeom>
          <a:avLst/>
          <a:gdLst/>
          <a:ahLst/>
          <a:cxnLst/>
          <a:rect l="0" t="0" r="0" b="0"/>
          <a:pathLst>
            <a:path>
              <a:moveTo>
                <a:pt x="3833736" y="2495045"/>
              </a:moveTo>
              <a:arcTo wR="1954917" hR="1954917" stAng="962343" swAng="79969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A7A944D-8B6E-49C6-B8E7-9A135D63BC5B}">
      <dsp:nvSpPr>
        <dsp:cNvPr id="0" name=""/>
        <dsp:cNvSpPr/>
      </dsp:nvSpPr>
      <dsp:spPr>
        <a:xfrm>
          <a:off x="3900634" y="3330491"/>
          <a:ext cx="1694456" cy="1462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Personnel Standards</a:t>
          </a:r>
        </a:p>
        <a:p>
          <a:pPr marL="0" lvl="0" indent="0" algn="ctr" defTabSz="622300">
            <a:lnSpc>
              <a:spcPct val="90000"/>
            </a:lnSpc>
            <a:spcBef>
              <a:spcPct val="0"/>
            </a:spcBef>
            <a:spcAft>
              <a:spcPct val="35000"/>
            </a:spcAft>
            <a:buNone/>
          </a:pPr>
          <a:r>
            <a:rPr lang="en-US" sz="1200" kern="1200" dirty="0"/>
            <a:t>Discipline specific knowledge, skills and competencies for the EC workforce</a:t>
          </a:r>
        </a:p>
      </dsp:txBody>
      <dsp:txXfrm>
        <a:off x="3972014" y="3401871"/>
        <a:ext cx="1551696" cy="1319465"/>
      </dsp:txXfrm>
    </dsp:sp>
    <dsp:sp modelId="{6F5ECDCF-92F0-4CF2-97CC-9EF5A5DEAD52}">
      <dsp:nvSpPr>
        <dsp:cNvPr id="0" name=""/>
        <dsp:cNvSpPr/>
      </dsp:nvSpPr>
      <dsp:spPr>
        <a:xfrm>
          <a:off x="1643873" y="525125"/>
          <a:ext cx="3909834" cy="3909834"/>
        </a:xfrm>
        <a:custGeom>
          <a:avLst/>
          <a:gdLst/>
          <a:ahLst/>
          <a:cxnLst/>
          <a:rect l="0" t="0" r="0" b="0"/>
          <a:pathLst>
            <a:path>
              <a:moveTo>
                <a:pt x="2136971" y="3901338"/>
              </a:moveTo>
              <a:arcTo wR="1954917" hR="1954917" stAng="5079391" swAng="64121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E42901C-B717-439A-953E-57742E7AED8E}">
      <dsp:nvSpPr>
        <dsp:cNvPr id="0" name=""/>
        <dsp:cNvSpPr/>
      </dsp:nvSpPr>
      <dsp:spPr>
        <a:xfrm>
          <a:off x="1602491" y="3330491"/>
          <a:ext cx="1694456" cy="1462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Preservice Training</a:t>
          </a:r>
        </a:p>
        <a:p>
          <a:pPr marL="0" lvl="0" indent="0" algn="ctr" defTabSz="622300">
            <a:lnSpc>
              <a:spcPct val="90000"/>
            </a:lnSpc>
            <a:spcBef>
              <a:spcPct val="0"/>
            </a:spcBef>
            <a:spcAft>
              <a:spcPct val="35000"/>
            </a:spcAft>
            <a:buNone/>
          </a:pPr>
          <a:r>
            <a:rPr lang="en-US" sz="1200" kern="1200" dirty="0"/>
            <a:t>Formal program of study at an IHE to prepare for the EC workforce</a:t>
          </a:r>
        </a:p>
      </dsp:txBody>
      <dsp:txXfrm>
        <a:off x="1673871" y="3401871"/>
        <a:ext cx="1551696" cy="1319465"/>
      </dsp:txXfrm>
    </dsp:sp>
    <dsp:sp modelId="{F025B3F9-D480-41AF-989A-A539DAF14B57}">
      <dsp:nvSpPr>
        <dsp:cNvPr id="0" name=""/>
        <dsp:cNvSpPr/>
      </dsp:nvSpPr>
      <dsp:spPr>
        <a:xfrm>
          <a:off x="1643873" y="525125"/>
          <a:ext cx="3909834" cy="3909834"/>
        </a:xfrm>
        <a:custGeom>
          <a:avLst/>
          <a:gdLst/>
          <a:ahLst/>
          <a:cxnLst/>
          <a:rect l="0" t="0" r="0" b="0"/>
          <a:pathLst>
            <a:path>
              <a:moveTo>
                <a:pt x="134805" y="2668285"/>
              </a:moveTo>
              <a:arcTo wR="1954917" hR="1954917" stAng="9515879" swAng="7975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B75FD07-32D6-EE49-A0C9-72B5B5E82310}">
      <dsp:nvSpPr>
        <dsp:cNvPr id="0" name=""/>
        <dsp:cNvSpPr/>
      </dsp:nvSpPr>
      <dsp:spPr>
        <a:xfrm>
          <a:off x="892326" y="1144827"/>
          <a:ext cx="1694456" cy="1462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Inservice</a:t>
          </a:r>
          <a:r>
            <a:rPr lang="en-US" sz="1400" kern="1200" dirty="0"/>
            <a:t> Training</a:t>
          </a:r>
        </a:p>
        <a:p>
          <a:pPr marL="0" lvl="0" indent="0" algn="ctr" defTabSz="622300">
            <a:lnSpc>
              <a:spcPct val="90000"/>
            </a:lnSpc>
            <a:spcBef>
              <a:spcPct val="0"/>
            </a:spcBef>
            <a:spcAft>
              <a:spcPct val="35000"/>
            </a:spcAft>
            <a:buNone/>
          </a:pPr>
          <a:r>
            <a:rPr lang="en-US" sz="1200" kern="1200" dirty="0"/>
            <a:t>Ongoing learning activities to maintain and build the competence of the EC workforce </a:t>
          </a:r>
        </a:p>
      </dsp:txBody>
      <dsp:txXfrm>
        <a:off x="963706" y="1216207"/>
        <a:ext cx="1551696" cy="1319465"/>
      </dsp:txXfrm>
    </dsp:sp>
    <dsp:sp modelId="{E9A279D0-0878-F94F-AC26-567CCCE76D74}">
      <dsp:nvSpPr>
        <dsp:cNvPr id="0" name=""/>
        <dsp:cNvSpPr/>
      </dsp:nvSpPr>
      <dsp:spPr>
        <a:xfrm>
          <a:off x="1643873" y="525125"/>
          <a:ext cx="3909834" cy="3909834"/>
        </a:xfrm>
        <a:custGeom>
          <a:avLst/>
          <a:gdLst/>
          <a:ahLst/>
          <a:cxnLst/>
          <a:rect l="0" t="0" r="0" b="0"/>
          <a:pathLst>
            <a:path>
              <a:moveTo>
                <a:pt x="629228" y="518167"/>
              </a:moveTo>
              <a:arcTo wR="1954917" hR="1954917" stAng="13638136" swAng="76750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12348-6DD5-46B2-81B3-1BE60B3DFE0A}">
      <dsp:nvSpPr>
        <dsp:cNvPr id="0" name=""/>
        <dsp:cNvSpPr/>
      </dsp:nvSpPr>
      <dsp:spPr>
        <a:xfrm>
          <a:off x="6965" y="835246"/>
          <a:ext cx="2081807" cy="2703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Personnel Framework</a:t>
          </a:r>
        </a:p>
      </dsp:txBody>
      <dsp:txXfrm>
        <a:off x="67939" y="896220"/>
        <a:ext cx="1959859" cy="2581121"/>
      </dsp:txXfrm>
    </dsp:sp>
    <dsp:sp modelId="{A4BF4215-014C-4DE1-AC3B-A685585A9D3C}">
      <dsp:nvSpPr>
        <dsp:cNvPr id="0" name=""/>
        <dsp:cNvSpPr/>
      </dsp:nvSpPr>
      <dsp:spPr>
        <a:xfrm rot="21577837">
          <a:off x="2304062" y="1919067"/>
          <a:ext cx="456433" cy="516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04063" y="2022766"/>
        <a:ext cx="319503" cy="309772"/>
      </dsp:txXfrm>
    </dsp:sp>
    <dsp:sp modelId="{FAAC24A5-6A04-4F9A-8CD8-576DBBFF1B28}">
      <dsp:nvSpPr>
        <dsp:cNvPr id="0" name=""/>
        <dsp:cNvSpPr/>
      </dsp:nvSpPr>
      <dsp:spPr>
        <a:xfrm>
          <a:off x="2949950" y="825760"/>
          <a:ext cx="2081807" cy="26840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Strategic Planning with  Stakeholders </a:t>
          </a:r>
        </a:p>
      </dsp:txBody>
      <dsp:txXfrm>
        <a:off x="3010924" y="886734"/>
        <a:ext cx="1959859" cy="2562147"/>
      </dsp:txXfrm>
    </dsp:sp>
    <dsp:sp modelId="{B8E22758-4951-45AA-B99F-741894EBFB15}">
      <dsp:nvSpPr>
        <dsp:cNvPr id="0" name=""/>
        <dsp:cNvSpPr/>
      </dsp:nvSpPr>
      <dsp:spPr>
        <a:xfrm rot="22600">
          <a:off x="5232820" y="1919229"/>
          <a:ext cx="426271" cy="516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32821" y="2022067"/>
        <a:ext cx="298390" cy="309772"/>
      </dsp:txXfrm>
    </dsp:sp>
    <dsp:sp modelId="{1BE8C2AB-35FB-463D-AA15-B842C7A44913}">
      <dsp:nvSpPr>
        <dsp:cNvPr id="0" name=""/>
        <dsp:cNvSpPr/>
      </dsp:nvSpPr>
      <dsp:spPr>
        <a:xfrm>
          <a:off x="5836027" y="806792"/>
          <a:ext cx="2081807" cy="2759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ts val="0"/>
            </a:spcAft>
            <a:buNone/>
          </a:pPr>
          <a:r>
            <a:rPr lang="en-US" sz="2300" kern="1200" dirty="0"/>
            <a:t>CSPD </a:t>
          </a:r>
        </a:p>
        <a:p>
          <a:pPr marL="0" lvl="0" indent="0" algn="ctr" defTabSz="1022350">
            <a:lnSpc>
              <a:spcPct val="100000"/>
            </a:lnSpc>
            <a:spcBef>
              <a:spcPct val="0"/>
            </a:spcBef>
            <a:spcAft>
              <a:spcPts val="0"/>
            </a:spcAft>
            <a:buNone/>
          </a:pPr>
          <a:r>
            <a:rPr lang="en-US" sz="2300" kern="1200" dirty="0"/>
            <a:t>Plan and     On-Going Committees </a:t>
          </a:r>
        </a:p>
      </dsp:txBody>
      <dsp:txXfrm>
        <a:off x="5897001" y="867766"/>
        <a:ext cx="1959859" cy="2638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A83AE-F142-4590-B16A-6F4C241971DA}">
      <dsp:nvSpPr>
        <dsp:cNvPr id="0" name=""/>
        <dsp:cNvSpPr/>
      </dsp:nvSpPr>
      <dsp:spPr>
        <a:xfrm>
          <a:off x="2140" y="658397"/>
          <a:ext cx="1704578" cy="852289"/>
        </a:xfrm>
        <a:prstGeom prst="roundRect">
          <a:avLst>
            <a:gd name="adj" fmla="val 10000"/>
          </a:avLst>
        </a:prstGeom>
        <a:solidFill>
          <a:srgbClr val="FF9797"/>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0000"/>
              </a:solidFill>
              <a:latin typeface="+mn-lt"/>
            </a:rPr>
            <a:t>PHASE ONE</a:t>
          </a:r>
        </a:p>
        <a:p>
          <a:pPr marL="0" lvl="0" indent="0" algn="ctr" defTabSz="800100">
            <a:lnSpc>
              <a:spcPct val="90000"/>
            </a:lnSpc>
            <a:spcBef>
              <a:spcPct val="0"/>
            </a:spcBef>
            <a:spcAft>
              <a:spcPct val="35000"/>
            </a:spcAft>
            <a:buNone/>
          </a:pPr>
          <a:r>
            <a:rPr lang="en-US" sz="1800" kern="1200" dirty="0">
              <a:solidFill>
                <a:srgbClr val="FF0000"/>
              </a:solidFill>
              <a:latin typeface="+mn-lt"/>
            </a:rPr>
            <a:t>Exploration</a:t>
          </a:r>
        </a:p>
      </dsp:txBody>
      <dsp:txXfrm>
        <a:off x="27103" y="683360"/>
        <a:ext cx="1654652" cy="802363"/>
      </dsp:txXfrm>
    </dsp:sp>
    <dsp:sp modelId="{AF64474C-622B-4CFD-BF31-0DAF1109F5DD}">
      <dsp:nvSpPr>
        <dsp:cNvPr id="0" name=""/>
        <dsp:cNvSpPr/>
      </dsp:nvSpPr>
      <dsp:spPr>
        <a:xfrm>
          <a:off x="172598" y="1510686"/>
          <a:ext cx="170457" cy="639216"/>
        </a:xfrm>
        <a:custGeom>
          <a:avLst/>
          <a:gdLst/>
          <a:ahLst/>
          <a:cxnLst/>
          <a:rect l="0" t="0" r="0" b="0"/>
          <a:pathLst>
            <a:path>
              <a:moveTo>
                <a:pt x="0" y="0"/>
              </a:moveTo>
              <a:lnTo>
                <a:pt x="0" y="639216"/>
              </a:lnTo>
              <a:lnTo>
                <a:pt x="170457" y="639216"/>
              </a:lnTo>
            </a:path>
          </a:pathLst>
        </a:custGeom>
        <a:noFill/>
        <a:ln w="28575" cap="flat" cmpd="sng" algn="ctr">
          <a:solidFill>
            <a:srgbClr val="FF0000"/>
          </a:solidFill>
          <a:prstDash val="solid"/>
          <a:miter lim="800000"/>
        </a:ln>
        <a:effectLst/>
      </dsp:spPr>
      <dsp:style>
        <a:lnRef idx="1">
          <a:schemeClr val="accent2"/>
        </a:lnRef>
        <a:fillRef idx="0">
          <a:schemeClr val="accent2"/>
        </a:fillRef>
        <a:effectRef idx="0">
          <a:schemeClr val="accent2"/>
        </a:effectRef>
        <a:fontRef idx="minor">
          <a:schemeClr val="tx1"/>
        </a:fontRef>
      </dsp:style>
    </dsp:sp>
    <dsp:sp modelId="{1E53A634-2CEB-4E65-B47D-572F3BEDA1AB}">
      <dsp:nvSpPr>
        <dsp:cNvPr id="0" name=""/>
        <dsp:cNvSpPr/>
      </dsp:nvSpPr>
      <dsp:spPr>
        <a:xfrm>
          <a:off x="343055" y="1723759"/>
          <a:ext cx="1363662" cy="8522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Develop core planning team and project liaison</a:t>
          </a:r>
        </a:p>
      </dsp:txBody>
      <dsp:txXfrm>
        <a:off x="368018" y="1748722"/>
        <a:ext cx="1313736" cy="802363"/>
      </dsp:txXfrm>
    </dsp:sp>
    <dsp:sp modelId="{68AB91F2-FDF7-44BF-991D-7B4E987ACFFE}">
      <dsp:nvSpPr>
        <dsp:cNvPr id="0" name=""/>
        <dsp:cNvSpPr/>
      </dsp:nvSpPr>
      <dsp:spPr>
        <a:xfrm>
          <a:off x="172598" y="1510686"/>
          <a:ext cx="170457" cy="1704578"/>
        </a:xfrm>
        <a:custGeom>
          <a:avLst/>
          <a:gdLst/>
          <a:ahLst/>
          <a:cxnLst/>
          <a:rect l="0" t="0" r="0" b="0"/>
          <a:pathLst>
            <a:path>
              <a:moveTo>
                <a:pt x="0" y="0"/>
              </a:moveTo>
              <a:lnTo>
                <a:pt x="0" y="1704578"/>
              </a:lnTo>
              <a:lnTo>
                <a:pt x="170457" y="1704578"/>
              </a:lnTo>
            </a:path>
          </a:pathLst>
        </a:custGeom>
        <a:noFill/>
        <a:ln w="28575" cap="flat" cmpd="sng" algn="ctr">
          <a:solidFill>
            <a:srgbClr val="FF0000"/>
          </a:solidFill>
          <a:prstDash val="solid"/>
          <a:miter lim="800000"/>
        </a:ln>
        <a:effectLst/>
      </dsp:spPr>
      <dsp:style>
        <a:lnRef idx="1">
          <a:schemeClr val="accent2"/>
        </a:lnRef>
        <a:fillRef idx="0">
          <a:schemeClr val="accent2"/>
        </a:fillRef>
        <a:effectRef idx="0">
          <a:schemeClr val="accent2"/>
        </a:effectRef>
        <a:fontRef idx="minor">
          <a:schemeClr val="tx1"/>
        </a:fontRef>
      </dsp:style>
    </dsp:sp>
    <dsp:sp modelId="{5ED12AA4-CBE1-40C0-8E5E-D7127DFE2751}">
      <dsp:nvSpPr>
        <dsp:cNvPr id="0" name=""/>
        <dsp:cNvSpPr/>
      </dsp:nvSpPr>
      <dsp:spPr>
        <a:xfrm>
          <a:off x="343055" y="2789120"/>
          <a:ext cx="1614549" cy="8522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Complete the readiness tool for ECPC; the TA tracking tool and the self-assessment of the CSPD  framework</a:t>
          </a:r>
        </a:p>
      </dsp:txBody>
      <dsp:txXfrm>
        <a:off x="368018" y="2814083"/>
        <a:ext cx="1564623" cy="802363"/>
      </dsp:txXfrm>
    </dsp:sp>
    <dsp:sp modelId="{F5E37EE2-22B0-4E31-9986-6A72EA34B0B2}">
      <dsp:nvSpPr>
        <dsp:cNvPr id="0" name=""/>
        <dsp:cNvSpPr/>
      </dsp:nvSpPr>
      <dsp:spPr>
        <a:xfrm>
          <a:off x="172598" y="1510686"/>
          <a:ext cx="227799" cy="2814991"/>
        </a:xfrm>
        <a:custGeom>
          <a:avLst/>
          <a:gdLst/>
          <a:ahLst/>
          <a:cxnLst/>
          <a:rect l="0" t="0" r="0" b="0"/>
          <a:pathLst>
            <a:path>
              <a:moveTo>
                <a:pt x="0" y="0"/>
              </a:moveTo>
              <a:lnTo>
                <a:pt x="0" y="2814991"/>
              </a:lnTo>
              <a:lnTo>
                <a:pt x="227799" y="2814991"/>
              </a:lnTo>
            </a:path>
          </a:pathLst>
        </a:custGeom>
        <a:noFill/>
        <a:ln w="28575" cap="flat" cmpd="sng" algn="ctr">
          <a:solidFill>
            <a:srgbClr val="FF0000"/>
          </a:solidFill>
          <a:prstDash val="solid"/>
          <a:miter lim="800000"/>
        </a:ln>
        <a:effectLst/>
      </dsp:spPr>
      <dsp:style>
        <a:lnRef idx="1">
          <a:schemeClr val="accent2"/>
        </a:lnRef>
        <a:fillRef idx="0">
          <a:schemeClr val="accent2"/>
        </a:fillRef>
        <a:effectRef idx="0">
          <a:schemeClr val="accent2"/>
        </a:effectRef>
        <a:fontRef idx="minor">
          <a:schemeClr val="tx1"/>
        </a:fontRef>
      </dsp:style>
    </dsp:sp>
    <dsp:sp modelId="{7C8616E6-7A0B-49C6-A26A-0B584A93B8B7}">
      <dsp:nvSpPr>
        <dsp:cNvPr id="0" name=""/>
        <dsp:cNvSpPr/>
      </dsp:nvSpPr>
      <dsp:spPr>
        <a:xfrm>
          <a:off x="400397" y="3899533"/>
          <a:ext cx="1643417" cy="8522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Decide if ECPC intensive TA is a match for state  needs</a:t>
          </a:r>
        </a:p>
      </dsp:txBody>
      <dsp:txXfrm>
        <a:off x="425360" y="3924496"/>
        <a:ext cx="1593491" cy="802363"/>
      </dsp:txXfrm>
    </dsp:sp>
    <dsp:sp modelId="{293B656D-5DE9-47DC-82DD-32E8034F47A0}">
      <dsp:nvSpPr>
        <dsp:cNvPr id="0" name=""/>
        <dsp:cNvSpPr/>
      </dsp:nvSpPr>
      <dsp:spPr>
        <a:xfrm>
          <a:off x="172598" y="1510686"/>
          <a:ext cx="170457" cy="3835300"/>
        </a:xfrm>
        <a:custGeom>
          <a:avLst/>
          <a:gdLst/>
          <a:ahLst/>
          <a:cxnLst/>
          <a:rect l="0" t="0" r="0" b="0"/>
          <a:pathLst>
            <a:path>
              <a:moveTo>
                <a:pt x="0" y="0"/>
              </a:moveTo>
              <a:lnTo>
                <a:pt x="0" y="3835300"/>
              </a:lnTo>
              <a:lnTo>
                <a:pt x="170457" y="3835300"/>
              </a:lnTo>
            </a:path>
          </a:pathLst>
        </a:custGeom>
        <a:noFill/>
        <a:ln w="28575" cap="flat" cmpd="sng" algn="ctr">
          <a:solidFill>
            <a:srgbClr val="FF0000"/>
          </a:solidFill>
          <a:prstDash val="solid"/>
          <a:miter lim="800000"/>
        </a:ln>
        <a:effectLst/>
      </dsp:spPr>
      <dsp:style>
        <a:lnRef idx="1">
          <a:schemeClr val="accent2"/>
        </a:lnRef>
        <a:fillRef idx="0">
          <a:schemeClr val="accent2"/>
        </a:fillRef>
        <a:effectRef idx="0">
          <a:schemeClr val="accent2"/>
        </a:effectRef>
        <a:fontRef idx="minor">
          <a:schemeClr val="tx1"/>
        </a:fontRef>
      </dsp:style>
    </dsp:sp>
    <dsp:sp modelId="{3711A0F9-3608-476E-AA73-0DD8EE157DB6}">
      <dsp:nvSpPr>
        <dsp:cNvPr id="0" name=""/>
        <dsp:cNvSpPr/>
      </dsp:nvSpPr>
      <dsp:spPr>
        <a:xfrm>
          <a:off x="343055" y="4919843"/>
          <a:ext cx="1592116" cy="8522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Identify stakeholders for strategic planning team</a:t>
          </a:r>
        </a:p>
      </dsp:txBody>
      <dsp:txXfrm>
        <a:off x="368018" y="4944806"/>
        <a:ext cx="1542190" cy="802363"/>
      </dsp:txXfrm>
    </dsp:sp>
    <dsp:sp modelId="{DBB82388-4ABF-4BC8-BF77-C91E9F4A121F}">
      <dsp:nvSpPr>
        <dsp:cNvPr id="0" name=""/>
        <dsp:cNvSpPr/>
      </dsp:nvSpPr>
      <dsp:spPr>
        <a:xfrm>
          <a:off x="2132862" y="658397"/>
          <a:ext cx="1704578" cy="852289"/>
        </a:xfrm>
        <a:prstGeom prst="roundRect">
          <a:avLst>
            <a:gd name="adj" fmla="val 10000"/>
          </a:avLst>
        </a:prstGeom>
        <a:solidFill>
          <a:schemeClr val="accent6">
            <a:lumMod val="40000"/>
            <a:lumOff val="60000"/>
          </a:schemeClr>
        </a:solidFill>
        <a:ln w="28575"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6">
                  <a:lumMod val="75000"/>
                </a:schemeClr>
              </a:solidFill>
              <a:latin typeface="+mn-lt"/>
            </a:rPr>
            <a:t>PHASE TWO</a:t>
          </a:r>
        </a:p>
        <a:p>
          <a:pPr marL="0" lvl="0" indent="0" algn="ctr" defTabSz="800100">
            <a:lnSpc>
              <a:spcPct val="90000"/>
            </a:lnSpc>
            <a:spcBef>
              <a:spcPct val="0"/>
            </a:spcBef>
            <a:spcAft>
              <a:spcPct val="35000"/>
            </a:spcAft>
            <a:buNone/>
          </a:pPr>
          <a:r>
            <a:rPr lang="en-US" sz="1800" kern="1200" dirty="0">
              <a:solidFill>
                <a:schemeClr val="accent6">
                  <a:lumMod val="75000"/>
                </a:schemeClr>
              </a:solidFill>
              <a:latin typeface="+mn-lt"/>
            </a:rPr>
            <a:t>Installation</a:t>
          </a:r>
        </a:p>
      </dsp:txBody>
      <dsp:txXfrm>
        <a:off x="2157825" y="683360"/>
        <a:ext cx="1654652" cy="802363"/>
      </dsp:txXfrm>
    </dsp:sp>
    <dsp:sp modelId="{4B70EFE9-83B4-417E-993B-AAA0692DF69F}">
      <dsp:nvSpPr>
        <dsp:cNvPr id="0" name=""/>
        <dsp:cNvSpPr/>
      </dsp:nvSpPr>
      <dsp:spPr>
        <a:xfrm>
          <a:off x="2303320" y="1510686"/>
          <a:ext cx="170457" cy="639216"/>
        </a:xfrm>
        <a:custGeom>
          <a:avLst/>
          <a:gdLst/>
          <a:ahLst/>
          <a:cxnLst/>
          <a:rect l="0" t="0" r="0" b="0"/>
          <a:pathLst>
            <a:path>
              <a:moveTo>
                <a:pt x="0" y="0"/>
              </a:moveTo>
              <a:lnTo>
                <a:pt x="0" y="639216"/>
              </a:lnTo>
              <a:lnTo>
                <a:pt x="170457" y="639216"/>
              </a:lnTo>
            </a:path>
          </a:pathLst>
        </a:custGeom>
        <a:noFill/>
        <a:ln w="28575" cap="flat" cmpd="sng" algn="ctr">
          <a:solidFill>
            <a:schemeClr val="accent6">
              <a:lumMod val="75000"/>
            </a:schemeClr>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01981EAA-2C70-427F-8366-B3547ED50385}">
      <dsp:nvSpPr>
        <dsp:cNvPr id="0" name=""/>
        <dsp:cNvSpPr/>
      </dsp:nvSpPr>
      <dsp:spPr>
        <a:xfrm>
          <a:off x="2473778" y="1723759"/>
          <a:ext cx="1363662" cy="8522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Identify a date and  location for strategic planning meeting</a:t>
          </a:r>
        </a:p>
      </dsp:txBody>
      <dsp:txXfrm>
        <a:off x="2498741" y="1748722"/>
        <a:ext cx="1313736" cy="802363"/>
      </dsp:txXfrm>
    </dsp:sp>
    <dsp:sp modelId="{6F54E3D7-12BA-4BB2-9BF5-39499091B154}">
      <dsp:nvSpPr>
        <dsp:cNvPr id="0" name=""/>
        <dsp:cNvSpPr/>
      </dsp:nvSpPr>
      <dsp:spPr>
        <a:xfrm>
          <a:off x="2303320" y="1510686"/>
          <a:ext cx="161866" cy="1592825"/>
        </a:xfrm>
        <a:custGeom>
          <a:avLst/>
          <a:gdLst/>
          <a:ahLst/>
          <a:cxnLst/>
          <a:rect l="0" t="0" r="0" b="0"/>
          <a:pathLst>
            <a:path>
              <a:moveTo>
                <a:pt x="0" y="0"/>
              </a:moveTo>
              <a:lnTo>
                <a:pt x="0" y="1592825"/>
              </a:lnTo>
              <a:lnTo>
                <a:pt x="161866" y="1592825"/>
              </a:lnTo>
            </a:path>
          </a:pathLst>
        </a:custGeom>
        <a:noFill/>
        <a:ln w="28575" cap="flat" cmpd="sng" algn="ctr">
          <a:solidFill>
            <a:schemeClr val="accent6">
              <a:lumMod val="75000"/>
            </a:schemeClr>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750032A0-5833-4315-AC39-E6A1C33A580A}">
      <dsp:nvSpPr>
        <dsp:cNvPr id="0" name=""/>
        <dsp:cNvSpPr/>
      </dsp:nvSpPr>
      <dsp:spPr>
        <a:xfrm>
          <a:off x="2465187" y="2677368"/>
          <a:ext cx="1363662" cy="8522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Invite stakeholders to be part of strategic CSPD team</a:t>
          </a:r>
        </a:p>
      </dsp:txBody>
      <dsp:txXfrm>
        <a:off x="2490150" y="2702331"/>
        <a:ext cx="1313736" cy="802363"/>
      </dsp:txXfrm>
    </dsp:sp>
    <dsp:sp modelId="{3D12FF71-A882-4FF0-9787-058F51AB995C}">
      <dsp:nvSpPr>
        <dsp:cNvPr id="0" name=""/>
        <dsp:cNvSpPr/>
      </dsp:nvSpPr>
      <dsp:spPr>
        <a:xfrm>
          <a:off x="2303320" y="1510686"/>
          <a:ext cx="170457" cy="3010608"/>
        </a:xfrm>
        <a:custGeom>
          <a:avLst/>
          <a:gdLst/>
          <a:ahLst/>
          <a:cxnLst/>
          <a:rect l="0" t="0" r="0" b="0"/>
          <a:pathLst>
            <a:path>
              <a:moveTo>
                <a:pt x="0" y="0"/>
              </a:moveTo>
              <a:lnTo>
                <a:pt x="0" y="3010608"/>
              </a:lnTo>
              <a:lnTo>
                <a:pt x="170457" y="3010608"/>
              </a:lnTo>
            </a:path>
          </a:pathLst>
        </a:custGeom>
        <a:noFill/>
        <a:ln w="28575" cap="flat" cmpd="sng" algn="ctr">
          <a:solidFill>
            <a:schemeClr val="accent6">
              <a:lumMod val="75000"/>
            </a:schemeClr>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5D24E27C-DE65-490E-9059-A447DC983309}">
      <dsp:nvSpPr>
        <dsp:cNvPr id="0" name=""/>
        <dsp:cNvSpPr/>
      </dsp:nvSpPr>
      <dsp:spPr>
        <a:xfrm>
          <a:off x="2473778" y="3673958"/>
          <a:ext cx="1731551" cy="1694674"/>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Facilitate a 1-2-day meeting to develop the state CSPD vision, mission, and plans for work groups for each subcomponent of the CSPD</a:t>
          </a:r>
        </a:p>
      </dsp:txBody>
      <dsp:txXfrm>
        <a:off x="2523413" y="3723593"/>
        <a:ext cx="1632281" cy="1595404"/>
      </dsp:txXfrm>
    </dsp:sp>
    <dsp:sp modelId="{7E070923-466E-4E0A-91AD-8974F21BFF29}">
      <dsp:nvSpPr>
        <dsp:cNvPr id="0" name=""/>
        <dsp:cNvSpPr/>
      </dsp:nvSpPr>
      <dsp:spPr>
        <a:xfrm>
          <a:off x="2303320" y="1510686"/>
          <a:ext cx="198903" cy="4322848"/>
        </a:xfrm>
        <a:custGeom>
          <a:avLst/>
          <a:gdLst/>
          <a:ahLst/>
          <a:cxnLst/>
          <a:rect l="0" t="0" r="0" b="0"/>
          <a:pathLst>
            <a:path>
              <a:moveTo>
                <a:pt x="0" y="0"/>
              </a:moveTo>
              <a:lnTo>
                <a:pt x="0" y="4322848"/>
              </a:lnTo>
              <a:lnTo>
                <a:pt x="198903" y="4322848"/>
              </a:lnTo>
            </a:path>
          </a:pathLst>
        </a:custGeom>
        <a:noFill/>
        <a:ln w="28575" cap="flat" cmpd="sng" algn="ctr">
          <a:solidFill>
            <a:schemeClr val="accent6">
              <a:lumMod val="75000"/>
            </a:schemeClr>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5E6F4B5E-45A0-4B65-AB78-DE32B902F00F}">
      <dsp:nvSpPr>
        <dsp:cNvPr id="0" name=""/>
        <dsp:cNvSpPr/>
      </dsp:nvSpPr>
      <dsp:spPr>
        <a:xfrm>
          <a:off x="2502224" y="5266307"/>
          <a:ext cx="1730801" cy="1134456"/>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Establish meeting and reporting schedule for work groups and large strategic planning team</a:t>
          </a:r>
        </a:p>
      </dsp:txBody>
      <dsp:txXfrm>
        <a:off x="2535451" y="5299534"/>
        <a:ext cx="1664347" cy="1068002"/>
      </dsp:txXfrm>
    </dsp:sp>
    <dsp:sp modelId="{5BB6E07B-DB41-44A7-AB22-28D0A359C560}">
      <dsp:nvSpPr>
        <dsp:cNvPr id="0" name=""/>
        <dsp:cNvSpPr/>
      </dsp:nvSpPr>
      <dsp:spPr>
        <a:xfrm>
          <a:off x="4290558" y="658397"/>
          <a:ext cx="1704578" cy="852289"/>
        </a:xfrm>
        <a:prstGeom prst="roundRect">
          <a:avLst>
            <a:gd name="adj" fmla="val 10000"/>
          </a:avLst>
        </a:prstGeom>
        <a:solidFill>
          <a:srgbClr val="D5B8EA"/>
        </a:solidFill>
        <a:ln w="28575" cap="flat" cmpd="sng" algn="ctr">
          <a:solidFill>
            <a:srgbClr val="7030A0"/>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accent3"/>
            </a:solidFill>
          </a:endParaRPr>
        </a:p>
        <a:p>
          <a:pPr marL="0" lvl="0" indent="0" algn="ctr" defTabSz="800100">
            <a:lnSpc>
              <a:spcPct val="90000"/>
            </a:lnSpc>
            <a:spcBef>
              <a:spcPct val="0"/>
            </a:spcBef>
            <a:spcAft>
              <a:spcPct val="35000"/>
            </a:spcAft>
            <a:buNone/>
          </a:pPr>
          <a:r>
            <a:rPr lang="en-US" sz="1800" kern="1200" dirty="0">
              <a:solidFill>
                <a:srgbClr val="7030A0"/>
              </a:solidFill>
            </a:rPr>
            <a:t>PHASE THREE</a:t>
          </a:r>
        </a:p>
        <a:p>
          <a:pPr marL="0" lvl="0" indent="0" algn="ctr" defTabSz="800100">
            <a:lnSpc>
              <a:spcPct val="90000"/>
            </a:lnSpc>
            <a:spcBef>
              <a:spcPct val="0"/>
            </a:spcBef>
            <a:spcAft>
              <a:spcPct val="35000"/>
            </a:spcAft>
            <a:buNone/>
          </a:pPr>
          <a:r>
            <a:rPr lang="en-US" sz="1800" kern="1200" dirty="0">
              <a:solidFill>
                <a:srgbClr val="7030A0"/>
              </a:solidFill>
            </a:rPr>
            <a:t> Implementation</a:t>
          </a:r>
          <a:r>
            <a:rPr lang="en-US" sz="1700" kern="1200" dirty="0">
              <a:solidFill>
                <a:schemeClr val="accent3"/>
              </a:solidFill>
            </a:rPr>
            <a:t>	</a:t>
          </a:r>
        </a:p>
      </dsp:txBody>
      <dsp:txXfrm>
        <a:off x="4315521" y="683360"/>
        <a:ext cx="1654652" cy="802363"/>
      </dsp:txXfrm>
    </dsp:sp>
    <dsp:sp modelId="{B1899E2A-EDEF-455A-9EC1-BEA7E83A4B86}">
      <dsp:nvSpPr>
        <dsp:cNvPr id="0" name=""/>
        <dsp:cNvSpPr/>
      </dsp:nvSpPr>
      <dsp:spPr>
        <a:xfrm>
          <a:off x="4461016" y="1510686"/>
          <a:ext cx="230636" cy="630617"/>
        </a:xfrm>
        <a:custGeom>
          <a:avLst/>
          <a:gdLst/>
          <a:ahLst/>
          <a:cxnLst/>
          <a:rect l="0" t="0" r="0" b="0"/>
          <a:pathLst>
            <a:path>
              <a:moveTo>
                <a:pt x="0" y="0"/>
              </a:moveTo>
              <a:lnTo>
                <a:pt x="0" y="630617"/>
              </a:lnTo>
              <a:lnTo>
                <a:pt x="230636" y="630617"/>
              </a:lnTo>
            </a:path>
          </a:pathLst>
        </a:custGeom>
        <a:noFill/>
        <a:ln w="28575" cap="flat" cmpd="sng" algn="ctr">
          <a:solidFill>
            <a:srgbClr val="7030A0"/>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2F54CA4E-60B9-47F6-BE85-E6C470C3DF21}">
      <dsp:nvSpPr>
        <dsp:cNvPr id="0" name=""/>
        <dsp:cNvSpPr/>
      </dsp:nvSpPr>
      <dsp:spPr>
        <a:xfrm>
          <a:off x="4691652" y="1715159"/>
          <a:ext cx="1363662" cy="8522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Implement work plans for each CSPD subcomponent  workgroup</a:t>
          </a:r>
        </a:p>
      </dsp:txBody>
      <dsp:txXfrm>
        <a:off x="4716615" y="1740122"/>
        <a:ext cx="1313736" cy="802363"/>
      </dsp:txXfrm>
    </dsp:sp>
    <dsp:sp modelId="{FE23393F-1D5F-4EFF-BACC-4EAEFFA6673A}">
      <dsp:nvSpPr>
        <dsp:cNvPr id="0" name=""/>
        <dsp:cNvSpPr/>
      </dsp:nvSpPr>
      <dsp:spPr>
        <a:xfrm>
          <a:off x="4461016" y="1510686"/>
          <a:ext cx="213426" cy="1661004"/>
        </a:xfrm>
        <a:custGeom>
          <a:avLst/>
          <a:gdLst/>
          <a:ahLst/>
          <a:cxnLst/>
          <a:rect l="0" t="0" r="0" b="0"/>
          <a:pathLst>
            <a:path>
              <a:moveTo>
                <a:pt x="0" y="0"/>
              </a:moveTo>
              <a:lnTo>
                <a:pt x="0" y="1661004"/>
              </a:lnTo>
              <a:lnTo>
                <a:pt x="213426" y="1661004"/>
              </a:lnTo>
            </a:path>
          </a:pathLst>
        </a:custGeom>
        <a:noFill/>
        <a:ln w="28575" cap="flat" cmpd="sng" algn="ctr">
          <a:solidFill>
            <a:srgbClr val="7030A0"/>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105480DB-35B0-4F54-8E7F-1A997EFDACE6}">
      <dsp:nvSpPr>
        <dsp:cNvPr id="0" name=""/>
        <dsp:cNvSpPr/>
      </dsp:nvSpPr>
      <dsp:spPr>
        <a:xfrm>
          <a:off x="4674443" y="2608597"/>
          <a:ext cx="1363662" cy="11261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Develop monthly reports on each CSPD workgroup’s progress, to distribute across all groups</a:t>
          </a:r>
        </a:p>
      </dsp:txBody>
      <dsp:txXfrm>
        <a:off x="4707428" y="2641582"/>
        <a:ext cx="1297692" cy="1060219"/>
      </dsp:txXfrm>
    </dsp:sp>
    <dsp:sp modelId="{85181BF0-8473-44DC-A8BA-7D62CBF5F210}">
      <dsp:nvSpPr>
        <dsp:cNvPr id="0" name=""/>
        <dsp:cNvSpPr/>
      </dsp:nvSpPr>
      <dsp:spPr>
        <a:xfrm>
          <a:off x="4461016" y="1510686"/>
          <a:ext cx="236499" cy="2837943"/>
        </a:xfrm>
        <a:custGeom>
          <a:avLst/>
          <a:gdLst/>
          <a:ahLst/>
          <a:cxnLst/>
          <a:rect l="0" t="0" r="0" b="0"/>
          <a:pathLst>
            <a:path>
              <a:moveTo>
                <a:pt x="0" y="0"/>
              </a:moveTo>
              <a:lnTo>
                <a:pt x="0" y="2837943"/>
              </a:lnTo>
              <a:lnTo>
                <a:pt x="236499" y="2837943"/>
              </a:lnTo>
            </a:path>
          </a:pathLst>
        </a:custGeom>
        <a:noFill/>
        <a:ln w="28575" cap="flat" cmpd="sng" algn="ctr">
          <a:solidFill>
            <a:srgbClr val="7030A0"/>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6D98E20E-1B21-4376-84D7-F509DC089073}">
      <dsp:nvSpPr>
        <dsp:cNvPr id="0" name=""/>
        <dsp:cNvSpPr/>
      </dsp:nvSpPr>
      <dsp:spPr>
        <a:xfrm>
          <a:off x="4697516" y="3922486"/>
          <a:ext cx="1363662" cy="8522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Meet monthly as a core planning team to review work group progress and  give feedback and  assistance</a:t>
          </a:r>
        </a:p>
      </dsp:txBody>
      <dsp:txXfrm>
        <a:off x="4722479" y="3947449"/>
        <a:ext cx="1313736" cy="802363"/>
      </dsp:txXfrm>
    </dsp:sp>
    <dsp:sp modelId="{5B1486D0-E8DB-4555-9E73-2CA57159C2CD}">
      <dsp:nvSpPr>
        <dsp:cNvPr id="0" name=""/>
        <dsp:cNvSpPr/>
      </dsp:nvSpPr>
      <dsp:spPr>
        <a:xfrm>
          <a:off x="4461016" y="1510686"/>
          <a:ext cx="204849" cy="4032251"/>
        </a:xfrm>
        <a:custGeom>
          <a:avLst/>
          <a:gdLst/>
          <a:ahLst/>
          <a:cxnLst/>
          <a:rect l="0" t="0" r="0" b="0"/>
          <a:pathLst>
            <a:path>
              <a:moveTo>
                <a:pt x="0" y="0"/>
              </a:moveTo>
              <a:lnTo>
                <a:pt x="0" y="4032251"/>
              </a:lnTo>
              <a:lnTo>
                <a:pt x="204849" y="4032251"/>
              </a:lnTo>
            </a:path>
          </a:pathLst>
        </a:custGeom>
        <a:noFill/>
        <a:ln w="28575" cap="flat" cmpd="sng" algn="ctr">
          <a:solidFill>
            <a:srgbClr val="7030A0"/>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3A38F2E7-E537-4DCC-BA8F-BCAFE02CFF6F}">
      <dsp:nvSpPr>
        <dsp:cNvPr id="0" name=""/>
        <dsp:cNvSpPr/>
      </dsp:nvSpPr>
      <dsp:spPr>
        <a:xfrm>
          <a:off x="4665866" y="4961639"/>
          <a:ext cx="1387840" cy="1162598"/>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Meet with the CSPD strategic planning team quarterly to review progress and adjust work plans</a:t>
          </a:r>
        </a:p>
      </dsp:txBody>
      <dsp:txXfrm>
        <a:off x="4699917" y="4995690"/>
        <a:ext cx="1319738" cy="1094496"/>
      </dsp:txXfrm>
    </dsp:sp>
    <dsp:sp modelId="{E375A1FC-8B8C-40A3-BE47-2750C0269AD7}">
      <dsp:nvSpPr>
        <dsp:cNvPr id="0" name=""/>
        <dsp:cNvSpPr/>
      </dsp:nvSpPr>
      <dsp:spPr>
        <a:xfrm>
          <a:off x="6421281" y="658397"/>
          <a:ext cx="1704578" cy="852289"/>
        </a:xfrm>
        <a:prstGeom prst="roundRect">
          <a:avLst>
            <a:gd name="adj" fmla="val 10000"/>
          </a:avLst>
        </a:prstGeom>
        <a:solidFill>
          <a:schemeClr val="accent5">
            <a:lumMod val="20000"/>
            <a:lumOff val="80000"/>
          </a:schemeClr>
        </a:solidFill>
        <a:ln w="28575" cap="flat" cmpd="sng" algn="ctr">
          <a:solidFill>
            <a:schemeClr val="accent5">
              <a:lumMod val="75000"/>
            </a:schemeClr>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latin typeface="+mn-lt"/>
            </a:rPr>
            <a:t>PHASE FOUR</a:t>
          </a:r>
        </a:p>
        <a:p>
          <a:pPr marL="0" lvl="0" indent="0" algn="ctr" defTabSz="800100">
            <a:lnSpc>
              <a:spcPct val="90000"/>
            </a:lnSpc>
            <a:spcBef>
              <a:spcPct val="0"/>
            </a:spcBef>
            <a:spcAft>
              <a:spcPct val="35000"/>
            </a:spcAft>
            <a:buNone/>
          </a:pPr>
          <a:r>
            <a:rPr lang="en-US" sz="1800" kern="1200" dirty="0">
              <a:solidFill>
                <a:schemeClr val="accent1"/>
              </a:solidFill>
              <a:latin typeface="+mn-lt"/>
            </a:rPr>
            <a:t>Standardization</a:t>
          </a:r>
        </a:p>
      </dsp:txBody>
      <dsp:txXfrm>
        <a:off x="6446244" y="683360"/>
        <a:ext cx="1654652" cy="802363"/>
      </dsp:txXfrm>
    </dsp:sp>
    <dsp:sp modelId="{D90C6121-CA08-4068-9855-041441B6A247}">
      <dsp:nvSpPr>
        <dsp:cNvPr id="0" name=""/>
        <dsp:cNvSpPr/>
      </dsp:nvSpPr>
      <dsp:spPr>
        <a:xfrm>
          <a:off x="6591739" y="1510686"/>
          <a:ext cx="170457" cy="639216"/>
        </a:xfrm>
        <a:custGeom>
          <a:avLst/>
          <a:gdLst/>
          <a:ahLst/>
          <a:cxnLst/>
          <a:rect l="0" t="0" r="0" b="0"/>
          <a:pathLst>
            <a:path>
              <a:moveTo>
                <a:pt x="0" y="0"/>
              </a:moveTo>
              <a:lnTo>
                <a:pt x="0" y="639216"/>
              </a:lnTo>
              <a:lnTo>
                <a:pt x="170457" y="639216"/>
              </a:lnTo>
            </a:path>
          </a:pathLst>
        </a:custGeom>
        <a:noFill/>
        <a:ln w="28575" cap="flat" cmpd="sng" algn="ctr">
          <a:solidFill>
            <a:schemeClr val="accent5">
              <a:lumMod val="75000"/>
            </a:schemeClr>
          </a:solidFill>
          <a:prstDash val="solid"/>
          <a:miter lim="800000"/>
        </a:ln>
        <a:effectLst/>
      </dsp:spPr>
      <dsp:style>
        <a:lnRef idx="1">
          <a:schemeClr val="accent1"/>
        </a:lnRef>
        <a:fillRef idx="0">
          <a:schemeClr val="accent1"/>
        </a:fillRef>
        <a:effectRef idx="0">
          <a:schemeClr val="accent1"/>
        </a:effectRef>
        <a:fontRef idx="minor">
          <a:schemeClr val="tx1"/>
        </a:fontRef>
      </dsp:style>
    </dsp:sp>
    <dsp:sp modelId="{BF4D72A3-8903-4DE0-BE57-974834E1C789}">
      <dsp:nvSpPr>
        <dsp:cNvPr id="0" name=""/>
        <dsp:cNvSpPr/>
      </dsp:nvSpPr>
      <dsp:spPr>
        <a:xfrm>
          <a:off x="6762197" y="1723759"/>
          <a:ext cx="1363662" cy="8522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Prepare integrated CSPD report of process and implementation plan</a:t>
          </a:r>
        </a:p>
      </dsp:txBody>
      <dsp:txXfrm>
        <a:off x="6787160" y="1748722"/>
        <a:ext cx="1313736" cy="802363"/>
      </dsp:txXfrm>
    </dsp:sp>
    <dsp:sp modelId="{2521DBBB-CD70-4511-B3A5-B7CCAFBECCF9}">
      <dsp:nvSpPr>
        <dsp:cNvPr id="0" name=""/>
        <dsp:cNvSpPr/>
      </dsp:nvSpPr>
      <dsp:spPr>
        <a:xfrm>
          <a:off x="6591739" y="1510686"/>
          <a:ext cx="101688" cy="1643805"/>
        </a:xfrm>
        <a:custGeom>
          <a:avLst/>
          <a:gdLst/>
          <a:ahLst/>
          <a:cxnLst/>
          <a:rect l="0" t="0" r="0" b="0"/>
          <a:pathLst>
            <a:path>
              <a:moveTo>
                <a:pt x="0" y="0"/>
              </a:moveTo>
              <a:lnTo>
                <a:pt x="0" y="1643805"/>
              </a:lnTo>
              <a:lnTo>
                <a:pt x="101688" y="1643805"/>
              </a:lnTo>
            </a:path>
          </a:pathLst>
        </a:custGeom>
        <a:noFill/>
        <a:ln w="28575" cap="flat" cmpd="sng" algn="ctr">
          <a:solidFill>
            <a:schemeClr val="accent5">
              <a:lumMod val="75000"/>
            </a:schemeClr>
          </a:solidFill>
          <a:prstDash val="solid"/>
          <a:miter lim="800000"/>
        </a:ln>
        <a:effectLst/>
      </dsp:spPr>
      <dsp:style>
        <a:lnRef idx="1">
          <a:schemeClr val="accent1"/>
        </a:lnRef>
        <a:fillRef idx="0">
          <a:schemeClr val="accent1"/>
        </a:fillRef>
        <a:effectRef idx="0">
          <a:schemeClr val="accent1"/>
        </a:effectRef>
        <a:fontRef idx="minor">
          <a:schemeClr val="tx1"/>
        </a:fontRef>
      </dsp:style>
    </dsp:sp>
    <dsp:sp modelId="{58272C68-2FC9-493E-A93A-92E837B85642}">
      <dsp:nvSpPr>
        <dsp:cNvPr id="0" name=""/>
        <dsp:cNvSpPr/>
      </dsp:nvSpPr>
      <dsp:spPr>
        <a:xfrm>
          <a:off x="6693427" y="2599997"/>
          <a:ext cx="1363662" cy="1108990"/>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Implement all subcomponent activities</a:t>
          </a:r>
        </a:p>
      </dsp:txBody>
      <dsp:txXfrm>
        <a:off x="6725908" y="2632478"/>
        <a:ext cx="1298700" cy="1044028"/>
      </dsp:txXfrm>
    </dsp:sp>
    <dsp:sp modelId="{89F79B15-909A-402F-81A9-A7C96AC66D33}">
      <dsp:nvSpPr>
        <dsp:cNvPr id="0" name=""/>
        <dsp:cNvSpPr/>
      </dsp:nvSpPr>
      <dsp:spPr>
        <a:xfrm>
          <a:off x="6591739" y="1510686"/>
          <a:ext cx="172598" cy="2562441"/>
        </a:xfrm>
        <a:custGeom>
          <a:avLst/>
          <a:gdLst/>
          <a:ahLst/>
          <a:cxnLst/>
          <a:rect l="0" t="0" r="0" b="0"/>
          <a:pathLst>
            <a:path>
              <a:moveTo>
                <a:pt x="0" y="0"/>
              </a:moveTo>
              <a:lnTo>
                <a:pt x="0" y="2562441"/>
              </a:lnTo>
              <a:lnTo>
                <a:pt x="172598" y="2562441"/>
              </a:lnTo>
            </a:path>
          </a:pathLst>
        </a:custGeom>
        <a:noFill/>
        <a:ln w="28575" cap="flat" cmpd="sng" algn="ctr">
          <a:solidFill>
            <a:schemeClr val="accent5">
              <a:lumMod val="75000"/>
            </a:schemeClr>
          </a:solidFill>
          <a:prstDash val="solid"/>
          <a:miter lim="800000"/>
        </a:ln>
        <a:effectLst/>
      </dsp:spPr>
      <dsp:style>
        <a:lnRef idx="1">
          <a:schemeClr val="accent1"/>
        </a:lnRef>
        <a:fillRef idx="0">
          <a:schemeClr val="accent1"/>
        </a:fillRef>
        <a:effectRef idx="0">
          <a:schemeClr val="accent1"/>
        </a:effectRef>
        <a:fontRef idx="minor">
          <a:schemeClr val="tx1"/>
        </a:fontRef>
      </dsp:style>
    </dsp:sp>
    <dsp:sp modelId="{94AFF448-44DA-472D-B4D8-CB1AC0A0A90D}">
      <dsp:nvSpPr>
        <dsp:cNvPr id="0" name=""/>
        <dsp:cNvSpPr/>
      </dsp:nvSpPr>
      <dsp:spPr>
        <a:xfrm>
          <a:off x="6764337" y="3646983"/>
          <a:ext cx="1363662" cy="8522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Evaluate all CSPD activities and modify as needed</a:t>
          </a:r>
        </a:p>
      </dsp:txBody>
      <dsp:txXfrm>
        <a:off x="6789300" y="3671946"/>
        <a:ext cx="1313736" cy="802363"/>
      </dsp:txXfrm>
    </dsp:sp>
    <dsp:sp modelId="{E3E310E9-064D-4788-A6BF-B658374B2DC4}">
      <dsp:nvSpPr>
        <dsp:cNvPr id="0" name=""/>
        <dsp:cNvSpPr/>
      </dsp:nvSpPr>
      <dsp:spPr>
        <a:xfrm>
          <a:off x="6591739" y="1510686"/>
          <a:ext cx="172598" cy="3470563"/>
        </a:xfrm>
        <a:custGeom>
          <a:avLst/>
          <a:gdLst/>
          <a:ahLst/>
          <a:cxnLst/>
          <a:rect l="0" t="0" r="0" b="0"/>
          <a:pathLst>
            <a:path>
              <a:moveTo>
                <a:pt x="0" y="0"/>
              </a:moveTo>
              <a:lnTo>
                <a:pt x="0" y="3470563"/>
              </a:lnTo>
              <a:lnTo>
                <a:pt x="172598" y="3470563"/>
              </a:lnTo>
            </a:path>
          </a:pathLst>
        </a:custGeom>
        <a:noFill/>
        <a:ln w="28575" cap="flat" cmpd="sng" algn="ctr">
          <a:solidFill>
            <a:schemeClr val="accent5">
              <a:lumMod val="75000"/>
            </a:schemeClr>
          </a:solidFill>
          <a:prstDash val="solid"/>
          <a:miter lim="800000"/>
        </a:ln>
        <a:effectLst/>
      </dsp:spPr>
      <dsp:style>
        <a:lnRef idx="1">
          <a:schemeClr val="accent1"/>
        </a:lnRef>
        <a:fillRef idx="0">
          <a:schemeClr val="accent1"/>
        </a:fillRef>
        <a:effectRef idx="0">
          <a:schemeClr val="accent1"/>
        </a:effectRef>
        <a:fontRef idx="minor">
          <a:schemeClr val="tx1"/>
        </a:fontRef>
      </dsp:style>
    </dsp:sp>
    <dsp:sp modelId="{8C03F87C-7D39-49D7-BB0C-83DA846C7ED3}">
      <dsp:nvSpPr>
        <dsp:cNvPr id="0" name=""/>
        <dsp:cNvSpPr/>
      </dsp:nvSpPr>
      <dsp:spPr>
        <a:xfrm>
          <a:off x="6764337" y="4555106"/>
          <a:ext cx="1363662" cy="8522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t>Revise CSPD and plan for sustainability</a:t>
          </a:r>
        </a:p>
      </dsp:txBody>
      <dsp:txXfrm>
        <a:off x="6789300" y="4580069"/>
        <a:ext cx="1313736" cy="802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368F6-30E7-4629-A539-8FCCEA05D390}">
      <dsp:nvSpPr>
        <dsp:cNvPr id="0" name=""/>
        <dsp:cNvSpPr/>
      </dsp:nvSpPr>
      <dsp:spPr>
        <a:xfrm>
          <a:off x="0" y="588586"/>
          <a:ext cx="8192192" cy="915824"/>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An action plan is a document that outlines specific steps that need to be completed for the group to accomplish its mission and/or vision. Action plans should include the following information:</a:t>
          </a:r>
        </a:p>
      </dsp:txBody>
      <dsp:txXfrm>
        <a:off x="44707" y="633293"/>
        <a:ext cx="8102778" cy="826410"/>
      </dsp:txXfrm>
    </dsp:sp>
    <dsp:sp modelId="{1C5CC03F-45B6-49B2-B5C1-741F17CEDEE0}">
      <dsp:nvSpPr>
        <dsp:cNvPr id="0" name=""/>
        <dsp:cNvSpPr/>
      </dsp:nvSpPr>
      <dsp:spPr>
        <a:xfrm>
          <a:off x="0" y="1928921"/>
          <a:ext cx="8192192"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10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Goal(s), objective(s), and action steps</a:t>
          </a:r>
        </a:p>
        <a:p>
          <a:pPr marL="171450" lvl="1" indent="-171450" algn="l" defTabSz="800100">
            <a:lnSpc>
              <a:spcPct val="90000"/>
            </a:lnSpc>
            <a:spcBef>
              <a:spcPct val="0"/>
            </a:spcBef>
            <a:spcAft>
              <a:spcPct val="20000"/>
            </a:spcAft>
            <a:buChar char="•"/>
          </a:pPr>
          <a:r>
            <a:rPr lang="en-US" sz="1800" kern="1200" dirty="0">
              <a:solidFill>
                <a:schemeClr val="tx1"/>
              </a:solidFill>
            </a:rPr>
            <a:t>Person responsible for each action step</a:t>
          </a:r>
        </a:p>
        <a:p>
          <a:pPr marL="171450" lvl="1" indent="-171450" algn="l" defTabSz="800100">
            <a:lnSpc>
              <a:spcPct val="90000"/>
            </a:lnSpc>
            <a:spcBef>
              <a:spcPct val="0"/>
            </a:spcBef>
            <a:spcAft>
              <a:spcPct val="20000"/>
            </a:spcAft>
            <a:buChar char="•"/>
          </a:pPr>
          <a:r>
            <a:rPr lang="en-US" sz="1800" kern="1200" dirty="0">
              <a:solidFill>
                <a:schemeClr val="tx1"/>
              </a:solidFill>
            </a:rPr>
            <a:t>Target initiation date and deadlines for each action step</a:t>
          </a:r>
        </a:p>
        <a:p>
          <a:pPr marL="171450" lvl="1" indent="-171450" algn="l" defTabSz="800100">
            <a:lnSpc>
              <a:spcPct val="90000"/>
            </a:lnSpc>
            <a:spcBef>
              <a:spcPct val="0"/>
            </a:spcBef>
            <a:spcAft>
              <a:spcPct val="20000"/>
            </a:spcAft>
            <a:buChar char="•"/>
          </a:pPr>
          <a:r>
            <a:rPr lang="en-US" sz="1800" kern="1200" dirty="0">
              <a:solidFill>
                <a:schemeClr val="tx1"/>
              </a:solidFill>
            </a:rPr>
            <a:t>Progress notes</a:t>
          </a:r>
        </a:p>
        <a:p>
          <a:pPr marL="171450" lvl="1" indent="-171450" algn="l" defTabSz="800100">
            <a:lnSpc>
              <a:spcPct val="90000"/>
            </a:lnSpc>
            <a:spcBef>
              <a:spcPct val="0"/>
            </a:spcBef>
            <a:spcAft>
              <a:spcPct val="20000"/>
            </a:spcAft>
            <a:buChar char="•"/>
          </a:pPr>
          <a:r>
            <a:rPr lang="en-US" sz="1800" kern="1200" dirty="0">
              <a:solidFill>
                <a:schemeClr val="tx1"/>
              </a:solidFill>
            </a:rPr>
            <a:t>Evaluation</a:t>
          </a:r>
        </a:p>
      </dsp:txBody>
      <dsp:txXfrm>
        <a:off x="0" y="1928921"/>
        <a:ext cx="8192192" cy="1556640"/>
      </dsp:txXfrm>
    </dsp:sp>
    <dsp:sp modelId="{39D647EC-23A8-4F81-9084-D944E532C176}">
      <dsp:nvSpPr>
        <dsp:cNvPr id="0" name=""/>
        <dsp:cNvSpPr/>
      </dsp:nvSpPr>
      <dsp:spPr>
        <a:xfrm>
          <a:off x="0" y="3821126"/>
          <a:ext cx="8192192" cy="668564"/>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114300" lvl="1" indent="0" algn="l" defTabSz="666750">
            <a:lnSpc>
              <a:spcPct val="90000"/>
            </a:lnSpc>
            <a:spcBef>
              <a:spcPct val="0"/>
            </a:spcBef>
            <a:spcAft>
              <a:spcPct val="20000"/>
            </a:spcAft>
            <a:buNone/>
          </a:pPr>
          <a:r>
            <a:rPr lang="en-US" sz="400" b="0" kern="1200" dirty="0">
              <a:solidFill>
                <a:schemeClr val="tx1"/>
              </a:solidFill>
            </a:rPr>
            <a:t> </a:t>
          </a:r>
          <a:r>
            <a:rPr lang="en-US" sz="1800" b="0" kern="1200" dirty="0">
              <a:solidFill>
                <a:schemeClr val="tx1"/>
              </a:solidFill>
            </a:rPr>
            <a:t>Each action plan should be achievable in one year</a:t>
          </a:r>
          <a:r>
            <a:rPr lang="en-US" sz="500" kern="1200" dirty="0">
              <a:solidFill>
                <a:schemeClr val="tx1"/>
              </a:solidFill>
            </a:rPr>
            <a:t>.</a:t>
          </a:r>
          <a:endParaRPr lang="en-US" sz="1800" kern="1200" dirty="0">
            <a:solidFill>
              <a:schemeClr val="tx1"/>
            </a:solidFill>
          </a:endParaRPr>
        </a:p>
      </dsp:txBody>
      <dsp:txXfrm>
        <a:off x="32637" y="3853763"/>
        <a:ext cx="8126918" cy="603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3648D-D73D-42B7-A51F-894E9E605FAA}">
      <dsp:nvSpPr>
        <dsp:cNvPr id="0" name=""/>
        <dsp:cNvSpPr/>
      </dsp:nvSpPr>
      <dsp:spPr>
        <a:xfrm rot="5400000">
          <a:off x="-158376" y="161337"/>
          <a:ext cx="1055844" cy="7390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S</a:t>
          </a:r>
        </a:p>
      </dsp:txBody>
      <dsp:txXfrm rot="-5400000">
        <a:off x="1" y="372505"/>
        <a:ext cx="739090" cy="316754"/>
      </dsp:txXfrm>
    </dsp:sp>
    <dsp:sp modelId="{A14781AF-7808-4776-BA17-EBDC9C81E381}">
      <dsp:nvSpPr>
        <dsp:cNvPr id="0" name=""/>
        <dsp:cNvSpPr/>
      </dsp:nvSpPr>
      <dsp:spPr>
        <a:xfrm rot="5400000">
          <a:off x="3495748" y="-2754307"/>
          <a:ext cx="686659" cy="61999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Specific</a:t>
          </a:r>
        </a:p>
      </dsp:txBody>
      <dsp:txXfrm rot="-5400000">
        <a:off x="739091" y="35870"/>
        <a:ext cx="6166454" cy="619619"/>
      </dsp:txXfrm>
    </dsp:sp>
    <dsp:sp modelId="{1A9EA3FA-B43F-4EDA-A0EB-E522E948CD2E}">
      <dsp:nvSpPr>
        <dsp:cNvPr id="0" name=""/>
        <dsp:cNvSpPr/>
      </dsp:nvSpPr>
      <dsp:spPr>
        <a:xfrm rot="5400000">
          <a:off x="-158376" y="1099723"/>
          <a:ext cx="1055844" cy="7390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M</a:t>
          </a:r>
        </a:p>
      </dsp:txBody>
      <dsp:txXfrm rot="-5400000">
        <a:off x="1" y="1310891"/>
        <a:ext cx="739090" cy="316754"/>
      </dsp:txXfrm>
    </dsp:sp>
    <dsp:sp modelId="{9F00C093-F0C8-4997-A097-C34B469606D4}">
      <dsp:nvSpPr>
        <dsp:cNvPr id="0" name=""/>
        <dsp:cNvSpPr/>
      </dsp:nvSpPr>
      <dsp:spPr>
        <a:xfrm rot="5400000">
          <a:off x="3495928" y="-1815490"/>
          <a:ext cx="686298" cy="61999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Measurable</a:t>
          </a:r>
        </a:p>
      </dsp:txBody>
      <dsp:txXfrm rot="-5400000">
        <a:off x="739090" y="974850"/>
        <a:ext cx="6166472" cy="619294"/>
      </dsp:txXfrm>
    </dsp:sp>
    <dsp:sp modelId="{79872052-BC1C-4097-B755-249D580412AF}">
      <dsp:nvSpPr>
        <dsp:cNvPr id="0" name=""/>
        <dsp:cNvSpPr/>
      </dsp:nvSpPr>
      <dsp:spPr>
        <a:xfrm rot="5400000">
          <a:off x="-158376" y="2038110"/>
          <a:ext cx="1055844" cy="7390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a:t>
          </a:r>
        </a:p>
      </dsp:txBody>
      <dsp:txXfrm rot="-5400000">
        <a:off x="1" y="2249278"/>
        <a:ext cx="739090" cy="316754"/>
      </dsp:txXfrm>
    </dsp:sp>
    <dsp:sp modelId="{EA08B3DC-4FAA-423B-A70C-CDF98BD8D278}">
      <dsp:nvSpPr>
        <dsp:cNvPr id="0" name=""/>
        <dsp:cNvSpPr/>
      </dsp:nvSpPr>
      <dsp:spPr>
        <a:xfrm rot="5400000">
          <a:off x="3495928" y="-877104"/>
          <a:ext cx="686298" cy="61999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Achievable</a:t>
          </a:r>
        </a:p>
      </dsp:txBody>
      <dsp:txXfrm rot="-5400000">
        <a:off x="739090" y="1913236"/>
        <a:ext cx="6166472" cy="619294"/>
      </dsp:txXfrm>
    </dsp:sp>
    <dsp:sp modelId="{908CC7CD-D57C-41E2-A1C0-E624C5DD130D}">
      <dsp:nvSpPr>
        <dsp:cNvPr id="0" name=""/>
        <dsp:cNvSpPr/>
      </dsp:nvSpPr>
      <dsp:spPr>
        <a:xfrm rot="5400000">
          <a:off x="-158376" y="2976496"/>
          <a:ext cx="1055844" cy="7390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R</a:t>
          </a:r>
        </a:p>
      </dsp:txBody>
      <dsp:txXfrm rot="-5400000">
        <a:off x="1" y="3187664"/>
        <a:ext cx="739090" cy="316754"/>
      </dsp:txXfrm>
    </dsp:sp>
    <dsp:sp modelId="{2F8E0FE1-EDA4-431E-9881-E97C9EA44AF1}">
      <dsp:nvSpPr>
        <dsp:cNvPr id="0" name=""/>
        <dsp:cNvSpPr/>
      </dsp:nvSpPr>
      <dsp:spPr>
        <a:xfrm rot="5400000">
          <a:off x="3495928" y="61282"/>
          <a:ext cx="686298" cy="61999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Relevant</a:t>
          </a:r>
        </a:p>
      </dsp:txBody>
      <dsp:txXfrm rot="-5400000">
        <a:off x="739090" y="2851622"/>
        <a:ext cx="6166472" cy="619294"/>
      </dsp:txXfrm>
    </dsp:sp>
    <dsp:sp modelId="{31C73EF6-BB13-4703-9758-32BC535F155F}">
      <dsp:nvSpPr>
        <dsp:cNvPr id="0" name=""/>
        <dsp:cNvSpPr/>
      </dsp:nvSpPr>
      <dsp:spPr>
        <a:xfrm rot="5400000">
          <a:off x="-158376" y="3914883"/>
          <a:ext cx="1055844" cy="7390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T</a:t>
          </a:r>
        </a:p>
      </dsp:txBody>
      <dsp:txXfrm rot="-5400000">
        <a:off x="1" y="4126051"/>
        <a:ext cx="739090" cy="316754"/>
      </dsp:txXfrm>
    </dsp:sp>
    <dsp:sp modelId="{7F046797-984A-40ED-97A8-A093604CD3B6}">
      <dsp:nvSpPr>
        <dsp:cNvPr id="0" name=""/>
        <dsp:cNvSpPr/>
      </dsp:nvSpPr>
      <dsp:spPr>
        <a:xfrm rot="5400000">
          <a:off x="3495928" y="999668"/>
          <a:ext cx="686298" cy="61999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Time-bound</a:t>
          </a:r>
        </a:p>
      </dsp:txBody>
      <dsp:txXfrm rot="-5400000">
        <a:off x="739090" y="3790008"/>
        <a:ext cx="6166472" cy="6192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B1E25-6B04-4279-8C03-38B2E4F92CA7}">
      <dsp:nvSpPr>
        <dsp:cNvPr id="0" name=""/>
        <dsp:cNvSpPr/>
      </dsp:nvSpPr>
      <dsp:spPr>
        <a:xfrm>
          <a:off x="0" y="0"/>
          <a:ext cx="6703695" cy="1305401"/>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Where are we now?</a:t>
          </a:r>
        </a:p>
      </dsp:txBody>
      <dsp:txXfrm>
        <a:off x="38234" y="38234"/>
        <a:ext cx="5295064" cy="1228933"/>
      </dsp:txXfrm>
    </dsp:sp>
    <dsp:sp modelId="{C2C26BC6-D456-4D5C-8DA8-2FD0EC0B43BE}">
      <dsp:nvSpPr>
        <dsp:cNvPr id="0" name=""/>
        <dsp:cNvSpPr/>
      </dsp:nvSpPr>
      <dsp:spPr>
        <a:xfrm>
          <a:off x="591502" y="1522968"/>
          <a:ext cx="6703695" cy="1305401"/>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Where do we want to be?</a:t>
          </a:r>
        </a:p>
      </dsp:txBody>
      <dsp:txXfrm>
        <a:off x="629736" y="1561202"/>
        <a:ext cx="5187213" cy="1228933"/>
      </dsp:txXfrm>
    </dsp:sp>
    <dsp:sp modelId="{02C3E6D4-E7A2-49B8-B04B-3C2599FCC43B}">
      <dsp:nvSpPr>
        <dsp:cNvPr id="0" name=""/>
        <dsp:cNvSpPr/>
      </dsp:nvSpPr>
      <dsp:spPr>
        <a:xfrm>
          <a:off x="1183004" y="3045936"/>
          <a:ext cx="6703695" cy="1305401"/>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What do we need to do to get from here to there?</a:t>
          </a:r>
        </a:p>
      </dsp:txBody>
      <dsp:txXfrm>
        <a:off x="1221238" y="3084170"/>
        <a:ext cx="5187213" cy="1228933"/>
      </dsp:txXfrm>
    </dsp:sp>
    <dsp:sp modelId="{273493AB-3AAF-4EB2-8A6F-28254BDB838A}">
      <dsp:nvSpPr>
        <dsp:cNvPr id="0" name=""/>
        <dsp:cNvSpPr/>
      </dsp:nvSpPr>
      <dsp:spPr>
        <a:xfrm>
          <a:off x="5855184" y="989929"/>
          <a:ext cx="848510" cy="848510"/>
        </a:xfrm>
        <a:prstGeom prst="downArrow">
          <a:avLst>
            <a:gd name="adj1" fmla="val 55000"/>
            <a:gd name="adj2" fmla="val 45000"/>
          </a:avLst>
        </a:prstGeom>
        <a:solidFill>
          <a:srgbClr val="002060">
            <a:alpha val="90000"/>
          </a:srgbClr>
        </a:solidFill>
        <a:ln w="12700" cap="flat" cmpd="sng" algn="ctr">
          <a:solidFill>
            <a:srgbClr val="1B224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46099" y="989929"/>
        <a:ext cx="466680" cy="638504"/>
      </dsp:txXfrm>
    </dsp:sp>
    <dsp:sp modelId="{AB282AE3-34C0-4F27-9EC9-2780E144FA8C}">
      <dsp:nvSpPr>
        <dsp:cNvPr id="0" name=""/>
        <dsp:cNvSpPr/>
      </dsp:nvSpPr>
      <dsp:spPr>
        <a:xfrm>
          <a:off x="6446686" y="2504195"/>
          <a:ext cx="848510" cy="848510"/>
        </a:xfrm>
        <a:prstGeom prst="downArrow">
          <a:avLst>
            <a:gd name="adj1" fmla="val 55000"/>
            <a:gd name="adj2" fmla="val 45000"/>
          </a:avLst>
        </a:prstGeom>
        <a:solidFill>
          <a:srgbClr val="16153F">
            <a:alpha val="90000"/>
          </a:srgbClr>
        </a:solidFill>
        <a:ln w="12700" cap="flat" cmpd="sng" algn="ctr">
          <a:solidFill>
            <a:srgbClr val="4051A6">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37601"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r>
              <a:rPr lang="en-US"/>
              <a:t>4/26/2019</a:t>
            </a:r>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177516CE-5C3A-4C2F-8F4F-F009120951BA}" type="slidenum">
              <a:rPr lang="en-US" smtClean="0"/>
              <a:t>‹#›</a:t>
            </a:fld>
            <a:endParaRPr lang="en-US"/>
          </a:p>
        </p:txBody>
      </p:sp>
    </p:spTree>
    <p:extLst>
      <p:ext uri="{BB962C8B-B14F-4D97-AF65-F5344CB8AC3E}">
        <p14:creationId xmlns:p14="http://schemas.microsoft.com/office/powerpoint/2010/main" val="285361630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r>
              <a:rPr lang="en-US"/>
              <a:t>4/26/2019</a:t>
            </a:r>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ED0D59A-909D-4FF3-A0E6-1AD5D4939222}" type="slidenum">
              <a:rPr lang="en-US" smtClean="0"/>
              <a:t>‹#›</a:t>
            </a:fld>
            <a:endParaRPr lang="en-US"/>
          </a:p>
        </p:txBody>
      </p:sp>
    </p:spTree>
    <p:extLst>
      <p:ext uri="{BB962C8B-B14F-4D97-AF65-F5344CB8AC3E}">
        <p14:creationId xmlns:p14="http://schemas.microsoft.com/office/powerpoint/2010/main" val="186780319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sites.ed.gov/idea/regs/c/a/303.13/c/6" TargetMode="External"/><Relationship Id="rId13" Type="http://schemas.openxmlformats.org/officeDocument/2006/relationships/hyperlink" Target="https://sites.ed.gov/idea/regs/c/a/303.13/c/11" TargetMode="External"/><Relationship Id="rId3" Type="http://schemas.openxmlformats.org/officeDocument/2006/relationships/hyperlink" Target="https://sites.ed.gov/idea/regs/c/a/303.13/c/1" TargetMode="External"/><Relationship Id="rId7" Type="http://schemas.openxmlformats.org/officeDocument/2006/relationships/hyperlink" Target="https://sites.ed.gov/idea/regs/c/a/303.13/c/5" TargetMode="External"/><Relationship Id="rId12" Type="http://schemas.openxmlformats.org/officeDocument/2006/relationships/hyperlink" Target="https://sites.ed.gov/idea/regs/c/a/303.13/c/10" TargetMode="External"/><Relationship Id="rId17" Type="http://schemas.openxmlformats.org/officeDocument/2006/relationships/hyperlink" Target="https://www.understood.org/en/learning-attention-issues/child-learning-disabilities/communication-disorders/difference-between-speech-impairment-and-language-disorder" TargetMode="External"/><Relationship Id="rId2" Type="http://schemas.openxmlformats.org/officeDocument/2006/relationships/slide" Target="../slides/slide12.xml"/><Relationship Id="rId16" Type="http://schemas.openxmlformats.org/officeDocument/2006/relationships/hyperlink" Target="https://www.understood.org/en/learning-attention-issues/getting-started/what-you-need-to-know/how-autism-relates-to-learning-and-attention-issues" TargetMode="External"/><Relationship Id="rId1" Type="http://schemas.openxmlformats.org/officeDocument/2006/relationships/notesMaster" Target="../notesMasters/notesMaster1.xml"/><Relationship Id="rId6" Type="http://schemas.openxmlformats.org/officeDocument/2006/relationships/hyperlink" Target="https://sites.ed.gov/idea/regs/c/a/303.13/c/4" TargetMode="External"/><Relationship Id="rId11" Type="http://schemas.openxmlformats.org/officeDocument/2006/relationships/hyperlink" Target="https://sites.ed.gov/idea/regs/c/a/303.13/c/9" TargetMode="External"/><Relationship Id="rId5" Type="http://schemas.openxmlformats.org/officeDocument/2006/relationships/hyperlink" Target="https://sites.ed.gov/idea/regs/c/a/303.13/c/3" TargetMode="External"/><Relationship Id="rId15" Type="http://schemas.openxmlformats.org/officeDocument/2006/relationships/hyperlink" Target="https://sites.ed.gov/idea/regs/c/a/303.13/c/13" TargetMode="External"/><Relationship Id="rId10" Type="http://schemas.openxmlformats.org/officeDocument/2006/relationships/hyperlink" Target="https://sites.ed.gov/idea/regs/c/a/303.13/c/8" TargetMode="External"/><Relationship Id="rId4" Type="http://schemas.openxmlformats.org/officeDocument/2006/relationships/hyperlink" Target="https://sites.ed.gov/idea/regs/c/a/303.13/c/2" TargetMode="External"/><Relationship Id="rId9" Type="http://schemas.openxmlformats.org/officeDocument/2006/relationships/hyperlink" Target="https://sites.ed.gov/idea/regs/c/a/303.13/c/7" TargetMode="External"/><Relationship Id="rId14" Type="http://schemas.openxmlformats.org/officeDocument/2006/relationships/hyperlink" Target="https://sites.ed.gov/idea/regs/c/a/303.13/c/12"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pcta.org/csp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State, date and names of ECPC staff.</a:t>
            </a:r>
          </a:p>
        </p:txBody>
      </p:sp>
      <p:sp>
        <p:nvSpPr>
          <p:cNvPr id="4" name="Slide Number Placeholder 3"/>
          <p:cNvSpPr>
            <a:spLocks noGrp="1"/>
          </p:cNvSpPr>
          <p:nvPr>
            <p:ph type="sldNum" sz="quarter" idx="5"/>
          </p:nvPr>
        </p:nvSpPr>
        <p:spPr/>
        <p:txBody>
          <a:bodyPr/>
          <a:lstStyle/>
          <a:p>
            <a:fld id="{F0CE534C-0711-4D58-B07E-0EFC0838F1F6}" type="slidenum">
              <a:rPr lang="en-US" smtClean="0"/>
              <a:t>1</a:t>
            </a:fld>
            <a:endParaRPr lang="en-US"/>
          </a:p>
        </p:txBody>
      </p:sp>
      <p:sp>
        <p:nvSpPr>
          <p:cNvPr id="6" name="Date Placeholder 5">
            <a:extLst>
              <a:ext uri="{FF2B5EF4-FFF2-40B4-BE49-F238E27FC236}">
                <a16:creationId xmlns:a16="http://schemas.microsoft.com/office/drawing/2014/main" id="{60D13D87-3608-40D4-8455-863C3510754D}"/>
              </a:ext>
            </a:extLst>
          </p:cNvPr>
          <p:cNvSpPr>
            <a:spLocks noGrp="1"/>
          </p:cNvSpPr>
          <p:nvPr>
            <p:ph type="dt" idx="1"/>
          </p:nvPr>
        </p:nvSpPr>
        <p:spPr/>
        <p:txBody>
          <a:bodyPr/>
          <a:lstStyle/>
          <a:p>
            <a:r>
              <a:rPr lang="en-US"/>
              <a:t>4/26/2019</a:t>
            </a:r>
          </a:p>
        </p:txBody>
      </p:sp>
    </p:spTree>
    <p:extLst>
      <p:ext uri="{BB962C8B-B14F-4D97-AF65-F5344CB8AC3E}">
        <p14:creationId xmlns:p14="http://schemas.microsoft.com/office/powerpoint/2010/main" val="4104137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CE534C-0711-4D58-B07E-0EFC0838F1F6}" type="slidenum">
              <a:rPr lang="en-US" smtClean="0"/>
              <a:t>10</a:t>
            </a:fld>
            <a:endParaRPr lang="en-US"/>
          </a:p>
        </p:txBody>
      </p:sp>
      <p:sp>
        <p:nvSpPr>
          <p:cNvPr id="6" name="Date Placeholder 5">
            <a:extLst>
              <a:ext uri="{FF2B5EF4-FFF2-40B4-BE49-F238E27FC236}">
                <a16:creationId xmlns:a16="http://schemas.microsoft.com/office/drawing/2014/main" id="{DB6FE73F-22CD-4FEF-B968-377313AF55B2}"/>
              </a:ext>
            </a:extLst>
          </p:cNvPr>
          <p:cNvSpPr>
            <a:spLocks noGrp="1"/>
          </p:cNvSpPr>
          <p:nvPr>
            <p:ph type="dt" idx="1"/>
          </p:nvPr>
        </p:nvSpPr>
        <p:spPr/>
        <p:txBody>
          <a:bodyPr/>
          <a:lstStyle/>
          <a:p>
            <a:r>
              <a:rPr lang="en-US"/>
              <a:t>4/26/2019</a:t>
            </a:r>
          </a:p>
        </p:txBody>
      </p:sp>
    </p:spTree>
    <p:extLst>
      <p:ext uri="{BB962C8B-B14F-4D97-AF65-F5344CB8AC3E}">
        <p14:creationId xmlns:p14="http://schemas.microsoft.com/office/powerpoint/2010/main" val="208955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CE534C-0711-4D58-B07E-0EFC0838F1F6}" type="slidenum">
              <a:rPr lang="en-US" smtClean="0"/>
              <a:t>11</a:t>
            </a:fld>
            <a:endParaRPr lang="en-US"/>
          </a:p>
        </p:txBody>
      </p:sp>
      <p:sp>
        <p:nvSpPr>
          <p:cNvPr id="6" name="Date Placeholder 5">
            <a:extLst>
              <a:ext uri="{FF2B5EF4-FFF2-40B4-BE49-F238E27FC236}">
                <a16:creationId xmlns:a16="http://schemas.microsoft.com/office/drawing/2014/main" id="{FC9477BE-4E57-4A01-BF09-AFB262A7DA35}"/>
              </a:ext>
            </a:extLst>
          </p:cNvPr>
          <p:cNvSpPr>
            <a:spLocks noGrp="1"/>
          </p:cNvSpPr>
          <p:nvPr>
            <p:ph type="dt" idx="1"/>
          </p:nvPr>
        </p:nvSpPr>
        <p:spPr/>
        <p:txBody>
          <a:bodyPr/>
          <a:lstStyle/>
          <a:p>
            <a:r>
              <a:rPr lang="en-US"/>
              <a:t>4/26/2019</a:t>
            </a:r>
          </a:p>
        </p:txBody>
      </p:sp>
    </p:spTree>
    <p:extLst>
      <p:ext uri="{BB962C8B-B14F-4D97-AF65-F5344CB8AC3E}">
        <p14:creationId xmlns:p14="http://schemas.microsoft.com/office/powerpoint/2010/main" val="286471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Optional  - reformat the slide #a</a:t>
            </a:r>
          </a:p>
          <a:p>
            <a:pPr fontAlgn="base"/>
            <a:endParaRPr lang="en-US" sz="1200" b="0" i="0" u="none" kern="1200" dirty="0">
              <a:solidFill>
                <a:schemeClr val="tx1"/>
              </a:solidFill>
              <a:effectLst/>
              <a:latin typeface="+mn-lt"/>
              <a:ea typeface="+mn-ea"/>
              <a:cs typeface="+mn-cs"/>
              <a:hlinkClick r:id="rId3"/>
            </a:endParaRPr>
          </a:p>
          <a:p>
            <a:pPr fontAlgn="base"/>
            <a:r>
              <a:rPr lang="en-US" sz="1200" b="0" i="0" u="none" kern="1200" dirty="0">
                <a:solidFill>
                  <a:schemeClr val="tx1"/>
                </a:solidFill>
                <a:effectLst/>
                <a:latin typeface="+mn-lt"/>
                <a:ea typeface="+mn-ea"/>
                <a:cs typeface="+mn-cs"/>
                <a:hlinkClick r:id="rId3"/>
              </a:rPr>
              <a:t>I am really not sure that you need to include this slide.</a:t>
            </a:r>
          </a:p>
          <a:p>
            <a:pPr fontAlgn="base"/>
            <a:endParaRPr lang="en-US" sz="1200" b="0" i="0" u="sng" kern="1200" dirty="0">
              <a:solidFill>
                <a:schemeClr val="tx1"/>
              </a:solidFill>
              <a:effectLst/>
              <a:latin typeface="+mn-lt"/>
              <a:ea typeface="+mn-ea"/>
              <a:cs typeface="+mn-cs"/>
              <a:hlinkClick r:id="rId3"/>
            </a:endParaRPr>
          </a:p>
          <a:p>
            <a:pPr fontAlgn="base"/>
            <a:r>
              <a:rPr lang="en-US" sz="1200" b="0" i="0" u="sng" kern="1200" dirty="0">
                <a:solidFill>
                  <a:schemeClr val="tx1"/>
                </a:solidFill>
                <a:effectLst/>
                <a:latin typeface="+mn-lt"/>
                <a:ea typeface="+mn-ea"/>
                <a:cs typeface="+mn-cs"/>
                <a:hlinkClick r:id="rId3"/>
              </a:rPr>
              <a:t>Part C– directly out of the law.</a:t>
            </a:r>
          </a:p>
          <a:p>
            <a:pPr fontAlgn="base"/>
            <a:r>
              <a:rPr lang="en-US" sz="1200" b="0" i="0" u="sng"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Audiologists.</a:t>
            </a:r>
          </a:p>
          <a:p>
            <a:pPr fontAlgn="base"/>
            <a:r>
              <a:rPr lang="en-US" sz="1200" b="0" i="0" u="sng" kern="1200" dirty="0">
                <a:solidFill>
                  <a:schemeClr val="tx1"/>
                </a:solidFill>
                <a:effectLst/>
                <a:latin typeface="+mn-lt"/>
                <a:ea typeface="+mn-ea"/>
                <a:cs typeface="+mn-cs"/>
                <a:hlinkClick r:id="rId4"/>
              </a:rPr>
              <a:t>(2)</a:t>
            </a:r>
            <a:r>
              <a:rPr lang="en-US" sz="1200" b="0" i="0" kern="1200" dirty="0">
                <a:solidFill>
                  <a:schemeClr val="tx1"/>
                </a:solidFill>
                <a:effectLst/>
                <a:latin typeface="+mn-lt"/>
                <a:ea typeface="+mn-ea"/>
                <a:cs typeface="+mn-cs"/>
              </a:rPr>
              <a:t> Family therapists.</a:t>
            </a:r>
          </a:p>
          <a:p>
            <a:pPr fontAlgn="base"/>
            <a:r>
              <a:rPr lang="en-US" sz="1200" b="0" i="0" u="sng" kern="1200" dirty="0">
                <a:solidFill>
                  <a:schemeClr val="tx1"/>
                </a:solidFill>
                <a:effectLst/>
                <a:latin typeface="+mn-lt"/>
                <a:ea typeface="+mn-ea"/>
                <a:cs typeface="+mn-cs"/>
                <a:hlinkClick r:id="rId5"/>
              </a:rPr>
              <a:t>(3)</a:t>
            </a:r>
            <a:r>
              <a:rPr lang="en-US" sz="1200" b="0" i="0" kern="1200" dirty="0">
                <a:solidFill>
                  <a:schemeClr val="tx1"/>
                </a:solidFill>
                <a:effectLst/>
                <a:latin typeface="+mn-lt"/>
                <a:ea typeface="+mn-ea"/>
                <a:cs typeface="+mn-cs"/>
              </a:rPr>
              <a:t> Nurses.</a:t>
            </a:r>
          </a:p>
          <a:p>
            <a:pPr fontAlgn="base"/>
            <a:r>
              <a:rPr lang="en-US" sz="1200" b="0" i="0" u="sng" kern="1200" dirty="0">
                <a:solidFill>
                  <a:schemeClr val="tx1"/>
                </a:solidFill>
                <a:effectLst/>
                <a:latin typeface="+mn-lt"/>
                <a:ea typeface="+mn-ea"/>
                <a:cs typeface="+mn-cs"/>
                <a:hlinkClick r:id="rId6"/>
              </a:rPr>
              <a:t>(4)</a:t>
            </a:r>
            <a:r>
              <a:rPr lang="en-US" sz="1200" b="0" i="0" kern="1200" dirty="0">
                <a:solidFill>
                  <a:schemeClr val="tx1"/>
                </a:solidFill>
                <a:effectLst/>
                <a:latin typeface="+mn-lt"/>
                <a:ea typeface="+mn-ea"/>
                <a:cs typeface="+mn-cs"/>
              </a:rPr>
              <a:t> Occupational therapists.</a:t>
            </a:r>
          </a:p>
          <a:p>
            <a:pPr fontAlgn="base"/>
            <a:r>
              <a:rPr lang="en-US" sz="1200" b="0" i="0" u="sng" kern="1200" dirty="0">
                <a:solidFill>
                  <a:schemeClr val="tx1"/>
                </a:solidFill>
                <a:effectLst/>
                <a:latin typeface="+mn-lt"/>
                <a:ea typeface="+mn-ea"/>
                <a:cs typeface="+mn-cs"/>
                <a:hlinkClick r:id="rId7"/>
              </a:rPr>
              <a:t>(5)</a:t>
            </a:r>
            <a:r>
              <a:rPr lang="en-US" sz="1200" b="0" i="0" kern="1200" dirty="0">
                <a:solidFill>
                  <a:schemeClr val="tx1"/>
                </a:solidFill>
                <a:effectLst/>
                <a:latin typeface="+mn-lt"/>
                <a:ea typeface="+mn-ea"/>
                <a:cs typeface="+mn-cs"/>
              </a:rPr>
              <a:t> Orientation and mobility specialists.</a:t>
            </a:r>
          </a:p>
          <a:p>
            <a:pPr fontAlgn="base"/>
            <a:r>
              <a:rPr lang="en-US" sz="1200" b="0" i="0" u="sng" kern="1200" dirty="0">
                <a:solidFill>
                  <a:schemeClr val="tx1"/>
                </a:solidFill>
                <a:effectLst/>
                <a:latin typeface="+mn-lt"/>
                <a:ea typeface="+mn-ea"/>
                <a:cs typeface="+mn-cs"/>
                <a:hlinkClick r:id="rId8"/>
              </a:rPr>
              <a:t>(6)</a:t>
            </a:r>
            <a:r>
              <a:rPr lang="en-US" sz="1200" b="0" i="0" kern="1200" dirty="0">
                <a:solidFill>
                  <a:schemeClr val="tx1"/>
                </a:solidFill>
                <a:effectLst/>
                <a:latin typeface="+mn-lt"/>
                <a:ea typeface="+mn-ea"/>
                <a:cs typeface="+mn-cs"/>
              </a:rPr>
              <a:t> Pediatricians and other physicians for diagnostic and evaluation purposes.</a:t>
            </a:r>
          </a:p>
          <a:p>
            <a:pPr fontAlgn="base"/>
            <a:r>
              <a:rPr lang="en-US" sz="1200" b="0" i="0" u="sng" kern="1200" dirty="0">
                <a:solidFill>
                  <a:schemeClr val="tx1"/>
                </a:solidFill>
                <a:effectLst/>
                <a:latin typeface="+mn-lt"/>
                <a:ea typeface="+mn-ea"/>
                <a:cs typeface="+mn-cs"/>
                <a:hlinkClick r:id="rId9"/>
              </a:rPr>
              <a:t>(7)</a:t>
            </a:r>
            <a:r>
              <a:rPr lang="en-US" sz="1200" b="0" i="0" kern="1200" dirty="0">
                <a:solidFill>
                  <a:schemeClr val="tx1"/>
                </a:solidFill>
                <a:effectLst/>
                <a:latin typeface="+mn-lt"/>
                <a:ea typeface="+mn-ea"/>
                <a:cs typeface="+mn-cs"/>
              </a:rPr>
              <a:t> Physical therapists.</a:t>
            </a:r>
          </a:p>
          <a:p>
            <a:pPr fontAlgn="base"/>
            <a:r>
              <a:rPr lang="en-US" sz="1200" b="0" i="0" u="sng" kern="1200" dirty="0">
                <a:solidFill>
                  <a:schemeClr val="tx1"/>
                </a:solidFill>
                <a:effectLst/>
                <a:latin typeface="+mn-lt"/>
                <a:ea typeface="+mn-ea"/>
                <a:cs typeface="+mn-cs"/>
                <a:hlinkClick r:id="rId10"/>
              </a:rPr>
              <a:t>(8)</a:t>
            </a:r>
            <a:r>
              <a:rPr lang="en-US" sz="1200" b="0" i="0" kern="1200" dirty="0">
                <a:solidFill>
                  <a:schemeClr val="tx1"/>
                </a:solidFill>
                <a:effectLst/>
                <a:latin typeface="+mn-lt"/>
                <a:ea typeface="+mn-ea"/>
                <a:cs typeface="+mn-cs"/>
              </a:rPr>
              <a:t> Psychologists.</a:t>
            </a:r>
          </a:p>
          <a:p>
            <a:pPr fontAlgn="base"/>
            <a:r>
              <a:rPr lang="en-US" sz="1200" b="0" i="0" u="sng" kern="1200" dirty="0">
                <a:solidFill>
                  <a:schemeClr val="tx1"/>
                </a:solidFill>
                <a:effectLst/>
                <a:latin typeface="+mn-lt"/>
                <a:ea typeface="+mn-ea"/>
                <a:cs typeface="+mn-cs"/>
                <a:hlinkClick r:id="rId11"/>
              </a:rPr>
              <a:t>(9)</a:t>
            </a:r>
            <a:r>
              <a:rPr lang="en-US" sz="1200" b="0" i="0" kern="1200" dirty="0">
                <a:solidFill>
                  <a:schemeClr val="tx1"/>
                </a:solidFill>
                <a:effectLst/>
                <a:latin typeface="+mn-lt"/>
                <a:ea typeface="+mn-ea"/>
                <a:cs typeface="+mn-cs"/>
              </a:rPr>
              <a:t> Registered dieticians.</a:t>
            </a:r>
          </a:p>
          <a:p>
            <a:pPr fontAlgn="base"/>
            <a:r>
              <a:rPr lang="en-US" sz="1200" b="0" i="0" u="sng" kern="1200" dirty="0">
                <a:solidFill>
                  <a:schemeClr val="tx1"/>
                </a:solidFill>
                <a:effectLst/>
                <a:latin typeface="+mn-lt"/>
                <a:ea typeface="+mn-ea"/>
                <a:cs typeface="+mn-cs"/>
                <a:hlinkClick r:id="rId12"/>
              </a:rPr>
              <a:t>(10)</a:t>
            </a:r>
            <a:r>
              <a:rPr lang="en-US" sz="1200" b="0" i="0" kern="1200" dirty="0">
                <a:solidFill>
                  <a:schemeClr val="tx1"/>
                </a:solidFill>
                <a:effectLst/>
                <a:latin typeface="+mn-lt"/>
                <a:ea typeface="+mn-ea"/>
                <a:cs typeface="+mn-cs"/>
              </a:rPr>
              <a:t> Social workers.</a:t>
            </a:r>
          </a:p>
          <a:p>
            <a:pPr fontAlgn="base"/>
            <a:r>
              <a:rPr lang="en-US" sz="1200" b="0" i="0" u="sng" kern="1200" dirty="0">
                <a:solidFill>
                  <a:schemeClr val="tx1"/>
                </a:solidFill>
                <a:effectLst/>
                <a:latin typeface="+mn-lt"/>
                <a:ea typeface="+mn-ea"/>
                <a:cs typeface="+mn-cs"/>
                <a:hlinkClick r:id="rId13"/>
              </a:rPr>
              <a:t>(11)</a:t>
            </a:r>
            <a:r>
              <a:rPr lang="en-US" sz="1200" b="0" i="0" kern="1200" dirty="0">
                <a:solidFill>
                  <a:schemeClr val="tx1"/>
                </a:solidFill>
                <a:effectLst/>
                <a:latin typeface="+mn-lt"/>
                <a:ea typeface="+mn-ea"/>
                <a:cs typeface="+mn-cs"/>
              </a:rPr>
              <a:t> Special educators, including teachers of children with hearing impairments (including deafness) and teachers of children with visual impairments (including blindness).</a:t>
            </a:r>
          </a:p>
          <a:p>
            <a:pPr fontAlgn="base"/>
            <a:r>
              <a:rPr lang="en-US" sz="1200" b="0" i="0" u="sng" kern="1200" dirty="0">
                <a:solidFill>
                  <a:schemeClr val="tx1"/>
                </a:solidFill>
                <a:effectLst/>
                <a:latin typeface="+mn-lt"/>
                <a:ea typeface="+mn-ea"/>
                <a:cs typeface="+mn-cs"/>
                <a:hlinkClick r:id="rId14"/>
              </a:rPr>
              <a:t>(12)</a:t>
            </a:r>
            <a:r>
              <a:rPr lang="en-US" sz="1200" b="0" i="0" kern="1200" dirty="0">
                <a:solidFill>
                  <a:schemeClr val="tx1"/>
                </a:solidFill>
                <a:effectLst/>
                <a:latin typeface="+mn-lt"/>
                <a:ea typeface="+mn-ea"/>
                <a:cs typeface="+mn-cs"/>
              </a:rPr>
              <a:t> Speech and language pathologists.</a:t>
            </a:r>
          </a:p>
          <a:p>
            <a:pPr fontAlgn="base"/>
            <a:r>
              <a:rPr lang="en-US" sz="1200" b="0" i="0" u="sng" kern="1200" dirty="0">
                <a:solidFill>
                  <a:schemeClr val="tx1"/>
                </a:solidFill>
                <a:effectLst/>
                <a:latin typeface="+mn-lt"/>
                <a:ea typeface="+mn-ea"/>
                <a:cs typeface="+mn-cs"/>
                <a:hlinkClick r:id="rId15"/>
              </a:rPr>
              <a:t>(13)</a:t>
            </a:r>
            <a:r>
              <a:rPr lang="en-US" sz="1200" b="0" i="0" kern="1200" dirty="0">
                <a:solidFill>
                  <a:schemeClr val="tx1"/>
                </a:solidFill>
                <a:effectLst/>
                <a:latin typeface="+mn-lt"/>
                <a:ea typeface="+mn-ea"/>
                <a:cs typeface="+mn-cs"/>
              </a:rPr>
              <a:t> Vision specialists, including ophthalmologists and optometrists.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Part</a:t>
            </a:r>
            <a:r>
              <a:rPr lang="en-US" sz="1200" b="0" i="0" kern="1200" baseline="0" dirty="0">
                <a:solidFill>
                  <a:schemeClr val="tx1"/>
                </a:solidFill>
                <a:effectLst/>
                <a:latin typeface="+mn-lt"/>
                <a:ea typeface="+mn-ea"/>
                <a:cs typeface="+mn-cs"/>
              </a:rPr>
              <a:t> B/619</a:t>
            </a:r>
          </a:p>
          <a:p>
            <a:r>
              <a:rPr lang="en-US" sz="1200" b="0" i="0" u="none" strike="noStrike" kern="1200" dirty="0">
                <a:solidFill>
                  <a:schemeClr val="tx1"/>
                </a:solidFill>
                <a:effectLst/>
                <a:latin typeface="+mn-lt"/>
                <a:ea typeface="+mn-ea"/>
                <a:cs typeface="+mn-cs"/>
                <a:hlinkClick r:id="rId16"/>
              </a:rPr>
              <a:t>Autism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Deaf-blindness</a:t>
            </a:r>
          </a:p>
          <a:p>
            <a:r>
              <a:rPr lang="en-US" sz="1200" b="0" i="0" kern="1200" dirty="0">
                <a:solidFill>
                  <a:schemeClr val="tx1"/>
                </a:solidFill>
                <a:effectLst/>
                <a:latin typeface="+mn-lt"/>
                <a:ea typeface="+mn-ea"/>
                <a:cs typeface="+mn-cs"/>
              </a:rPr>
              <a:t>Deafness</a:t>
            </a:r>
          </a:p>
          <a:p>
            <a:r>
              <a:rPr lang="en-US" sz="1200" b="0" i="0" kern="1200" dirty="0">
                <a:solidFill>
                  <a:schemeClr val="tx1"/>
                </a:solidFill>
                <a:effectLst/>
                <a:latin typeface="+mn-lt"/>
                <a:ea typeface="+mn-ea"/>
                <a:cs typeface="+mn-cs"/>
              </a:rPr>
              <a:t>Emotional disturbance</a:t>
            </a:r>
          </a:p>
          <a:p>
            <a:r>
              <a:rPr lang="en-US" sz="1200" b="0" i="0" kern="1200" dirty="0">
                <a:solidFill>
                  <a:schemeClr val="tx1"/>
                </a:solidFill>
                <a:effectLst/>
                <a:latin typeface="+mn-lt"/>
                <a:ea typeface="+mn-ea"/>
                <a:cs typeface="+mn-cs"/>
              </a:rPr>
              <a:t>Hearing impairment</a:t>
            </a:r>
          </a:p>
          <a:p>
            <a:r>
              <a:rPr lang="en-US" sz="1200" b="0" i="0" kern="1200" dirty="0">
                <a:solidFill>
                  <a:schemeClr val="tx1"/>
                </a:solidFill>
                <a:effectLst/>
                <a:latin typeface="+mn-lt"/>
                <a:ea typeface="+mn-ea"/>
                <a:cs typeface="+mn-cs"/>
              </a:rPr>
              <a:t>Intellectual disability</a:t>
            </a:r>
          </a:p>
          <a:p>
            <a:r>
              <a:rPr lang="en-US" sz="1200" b="0" i="0" kern="1200" dirty="0">
                <a:solidFill>
                  <a:schemeClr val="tx1"/>
                </a:solidFill>
                <a:effectLst/>
                <a:latin typeface="+mn-lt"/>
                <a:ea typeface="+mn-ea"/>
                <a:cs typeface="+mn-cs"/>
              </a:rPr>
              <a:t>Multiple disabilities</a:t>
            </a:r>
          </a:p>
          <a:p>
            <a:r>
              <a:rPr lang="en-US" sz="1200" b="0" i="0" kern="1200" dirty="0">
                <a:solidFill>
                  <a:schemeClr val="tx1"/>
                </a:solidFill>
                <a:effectLst/>
                <a:latin typeface="+mn-lt"/>
                <a:ea typeface="+mn-ea"/>
                <a:cs typeface="+mn-cs"/>
              </a:rPr>
              <a:t>Orthopedic impairment</a:t>
            </a:r>
          </a:p>
          <a:p>
            <a:r>
              <a:rPr lang="en-US" sz="1200" b="0" i="0" kern="1200" dirty="0">
                <a:solidFill>
                  <a:schemeClr val="tx1"/>
                </a:solidFill>
                <a:effectLst/>
                <a:latin typeface="+mn-lt"/>
                <a:ea typeface="+mn-ea"/>
                <a:cs typeface="+mn-cs"/>
              </a:rPr>
              <a:t>Other health impairment (including </a:t>
            </a:r>
            <a:r>
              <a:rPr lang="en-US" sz="1200" b="0" i="0" u="none" strike="noStrike" kern="1200" dirty="0">
                <a:solidFill>
                  <a:schemeClr val="tx1"/>
                </a:solidFill>
                <a:effectLst/>
                <a:latin typeface="+mn-lt"/>
                <a:ea typeface="+mn-ea"/>
                <a:cs typeface="+mn-cs"/>
              </a:rPr>
              <a:t>ADHD</a:t>
            </a:r>
            <a:r>
              <a:rPr lang="en-US" sz="1200" b="0" i="0"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Specific learning disability</a:t>
            </a:r>
            <a:r>
              <a:rPr lang="en-US" sz="1200" b="0" i="0" kern="1200" dirty="0">
                <a:solidFill>
                  <a:schemeClr val="tx1"/>
                </a:solidFill>
                <a:effectLst/>
                <a:latin typeface="+mn-lt"/>
                <a:ea typeface="+mn-ea"/>
                <a:cs typeface="+mn-cs"/>
              </a:rPr>
              <a:t> (including </a:t>
            </a:r>
            <a:r>
              <a:rPr lang="en-US" sz="1200" b="0" i="0" u="none" strike="noStrike" kern="1200" dirty="0">
                <a:solidFill>
                  <a:schemeClr val="tx1"/>
                </a:solidFill>
                <a:effectLst/>
                <a:latin typeface="+mn-lt"/>
                <a:ea typeface="+mn-ea"/>
                <a:cs typeface="+mn-cs"/>
              </a:rPr>
              <a:t>dyslexia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dyscalculia</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dysgraphia</a:t>
            </a:r>
            <a:r>
              <a:rPr lang="en-US" sz="1200" b="0" i="0" kern="1200" dirty="0">
                <a:solidFill>
                  <a:schemeClr val="tx1"/>
                </a:solidFill>
                <a:effectLst/>
                <a:latin typeface="+mn-lt"/>
                <a:ea typeface="+mn-ea"/>
                <a:cs typeface="+mn-cs"/>
              </a:rPr>
              <a:t>, and other learning issues)</a:t>
            </a:r>
          </a:p>
          <a:p>
            <a:r>
              <a:rPr lang="en-US" sz="1200" b="0" i="0" u="none" strike="noStrike" kern="1200" dirty="0">
                <a:solidFill>
                  <a:schemeClr val="tx1"/>
                </a:solidFill>
                <a:effectLst/>
                <a:latin typeface="+mn-lt"/>
                <a:ea typeface="+mn-ea"/>
                <a:cs typeface="+mn-cs"/>
                <a:hlinkClick r:id="rId17"/>
              </a:rPr>
              <a:t>Speech or language impairment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Traumatic brain injury</a:t>
            </a:r>
          </a:p>
          <a:p>
            <a:r>
              <a:rPr lang="en-US" sz="1200" b="0" i="0" kern="1200" dirty="0">
                <a:solidFill>
                  <a:schemeClr val="tx1"/>
                </a:solidFill>
                <a:effectLst/>
                <a:latin typeface="+mn-lt"/>
                <a:ea typeface="+mn-ea"/>
                <a:cs typeface="+mn-cs"/>
              </a:rPr>
              <a:t>Visual impairment, including blindness</a:t>
            </a:r>
          </a:p>
          <a:p>
            <a:r>
              <a:rPr lang="en-US" sz="1200" b="0" i="0" kern="1200" dirty="0">
                <a:solidFill>
                  <a:schemeClr val="tx1"/>
                </a:solidFill>
                <a:effectLst/>
                <a:latin typeface="+mn-lt"/>
                <a:ea typeface="+mn-ea"/>
                <a:cs typeface="+mn-cs"/>
              </a:rPr>
              <a:t>	However, having one of the 13 disabilities doesn’t automatically qualify a child under IDEA. To be eligible, a student must:</a:t>
            </a:r>
          </a:p>
          <a:p>
            <a:r>
              <a:rPr lang="en-US" sz="1200" b="0" i="0" kern="1200" dirty="0">
                <a:solidFill>
                  <a:schemeClr val="tx1"/>
                </a:solidFill>
                <a:effectLst/>
                <a:latin typeface="+mn-lt"/>
                <a:ea typeface="+mn-ea"/>
                <a:cs typeface="+mn-cs"/>
              </a:rPr>
              <a:t>Have a disability </a:t>
            </a:r>
            <a:r>
              <a:rPr lang="en-US" sz="1200" b="1" i="1" kern="1200" dirty="0">
                <a:solidFill>
                  <a:schemeClr val="tx1"/>
                </a:solidFill>
                <a:effectLst/>
                <a:latin typeface="+mn-lt"/>
                <a:ea typeface="+mn-ea"/>
                <a:cs typeface="+mn-cs"/>
              </a:rPr>
              <a:t>and, as a result of that disability…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Need special education in order to make progress in school</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D0D59A-909D-4FF3-A0E6-1AD5D4939222}" type="slidenum">
              <a:rPr lang="en-US" smtClean="0"/>
              <a:t>12</a:t>
            </a:fld>
            <a:endParaRPr lang="en-US"/>
          </a:p>
        </p:txBody>
      </p:sp>
      <p:sp>
        <p:nvSpPr>
          <p:cNvPr id="6" name="Date Placeholder 5">
            <a:extLst>
              <a:ext uri="{FF2B5EF4-FFF2-40B4-BE49-F238E27FC236}">
                <a16:creationId xmlns:a16="http://schemas.microsoft.com/office/drawing/2014/main" id="{E4F9F3C1-4237-4765-B01B-E2EB318D2E06}"/>
              </a:ext>
            </a:extLst>
          </p:cNvPr>
          <p:cNvSpPr>
            <a:spLocks noGrp="1"/>
          </p:cNvSpPr>
          <p:nvPr>
            <p:ph type="dt" idx="1"/>
          </p:nvPr>
        </p:nvSpPr>
        <p:spPr/>
        <p:txBody>
          <a:bodyPr/>
          <a:lstStyle/>
          <a:p>
            <a:r>
              <a:rPr lang="en-US"/>
              <a:t>4/26/2019</a:t>
            </a:r>
          </a:p>
        </p:txBody>
      </p:sp>
    </p:spTree>
    <p:extLst>
      <p:ext uri="{BB962C8B-B14F-4D97-AF65-F5344CB8AC3E}">
        <p14:creationId xmlns:p14="http://schemas.microsoft.com/office/powerpoint/2010/main" val="1066939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4/26/2019</a:t>
            </a:r>
          </a:p>
        </p:txBody>
      </p:sp>
      <p:sp>
        <p:nvSpPr>
          <p:cNvPr id="5" name="Slide Number Placeholder 4"/>
          <p:cNvSpPr>
            <a:spLocks noGrp="1"/>
          </p:cNvSpPr>
          <p:nvPr>
            <p:ph type="sldNum" sz="quarter" idx="5"/>
          </p:nvPr>
        </p:nvSpPr>
        <p:spPr/>
        <p:txBody>
          <a:bodyPr/>
          <a:lstStyle/>
          <a:p>
            <a:fld id="{AED0D59A-909D-4FF3-A0E6-1AD5D4939222}" type="slidenum">
              <a:rPr lang="en-US" smtClean="0"/>
              <a:t>13</a:t>
            </a:fld>
            <a:endParaRPr lang="en-US"/>
          </a:p>
        </p:txBody>
      </p:sp>
    </p:spTree>
    <p:extLst>
      <p:ext uri="{BB962C8B-B14F-4D97-AF65-F5344CB8AC3E}">
        <p14:creationId xmlns:p14="http://schemas.microsoft.com/office/powerpoint/2010/main" val="251571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0D59A-909D-4FF3-A0E6-1AD5D4939222}" type="slidenum">
              <a:rPr lang="en-US" smtClean="0"/>
              <a:t>16</a:t>
            </a:fld>
            <a:endParaRPr lang="en-US"/>
          </a:p>
        </p:txBody>
      </p:sp>
      <p:sp>
        <p:nvSpPr>
          <p:cNvPr id="6" name="Date Placeholder 5">
            <a:extLst>
              <a:ext uri="{FF2B5EF4-FFF2-40B4-BE49-F238E27FC236}">
                <a16:creationId xmlns:a16="http://schemas.microsoft.com/office/drawing/2014/main" id="{3DE52333-7F9B-4EEE-B9C8-B1226C2A02B9}"/>
              </a:ext>
            </a:extLst>
          </p:cNvPr>
          <p:cNvSpPr>
            <a:spLocks noGrp="1"/>
          </p:cNvSpPr>
          <p:nvPr>
            <p:ph type="dt" idx="1"/>
          </p:nvPr>
        </p:nvSpPr>
        <p:spPr/>
        <p:txBody>
          <a:bodyPr/>
          <a:lstStyle/>
          <a:p>
            <a:r>
              <a:rPr lang="en-US"/>
              <a:t>4/26/2019</a:t>
            </a:r>
          </a:p>
        </p:txBody>
      </p:sp>
    </p:spTree>
    <p:extLst>
      <p:ext uri="{BB962C8B-B14F-4D97-AF65-F5344CB8AC3E}">
        <p14:creationId xmlns:p14="http://schemas.microsoft.com/office/powerpoint/2010/main" val="379675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E534C-0711-4D58-B07E-0EFC0838F1F6}" type="slidenum">
              <a:rPr lang="en-US" smtClean="0"/>
              <a:t>18</a:t>
            </a:fld>
            <a:endParaRPr lang="en-US" dirty="0"/>
          </a:p>
        </p:txBody>
      </p:sp>
    </p:spTree>
    <p:extLst>
      <p:ext uri="{BB962C8B-B14F-4D97-AF65-F5344CB8AC3E}">
        <p14:creationId xmlns:p14="http://schemas.microsoft.com/office/powerpoint/2010/main" val="169008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CE534C-0711-4D58-B07E-0EFC0838F1F6}" type="slidenum">
              <a:rPr lang="en-US" smtClean="0"/>
              <a:t>19</a:t>
            </a:fld>
            <a:endParaRPr lang="en-US"/>
          </a:p>
        </p:txBody>
      </p:sp>
    </p:spTree>
    <p:extLst>
      <p:ext uri="{BB962C8B-B14F-4D97-AF65-F5344CB8AC3E}">
        <p14:creationId xmlns:p14="http://schemas.microsoft.com/office/powerpoint/2010/main" val="2254398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CE534C-0711-4D58-B07E-0EFC0838F1F6}" type="slidenum">
              <a:rPr lang="en-US" smtClean="0"/>
              <a:t>20</a:t>
            </a:fld>
            <a:endParaRPr lang="en-US"/>
          </a:p>
        </p:txBody>
      </p:sp>
    </p:spTree>
    <p:extLst>
      <p:ext uri="{BB962C8B-B14F-4D97-AF65-F5344CB8AC3E}">
        <p14:creationId xmlns:p14="http://schemas.microsoft.com/office/powerpoint/2010/main" val="1483104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4/26/2019</a:t>
            </a:r>
          </a:p>
        </p:txBody>
      </p:sp>
      <p:sp>
        <p:nvSpPr>
          <p:cNvPr id="5" name="Slide Number Placeholder 4"/>
          <p:cNvSpPr>
            <a:spLocks noGrp="1"/>
          </p:cNvSpPr>
          <p:nvPr>
            <p:ph type="sldNum" sz="quarter" idx="5"/>
          </p:nvPr>
        </p:nvSpPr>
        <p:spPr/>
        <p:txBody>
          <a:bodyPr/>
          <a:lstStyle/>
          <a:p>
            <a:fld id="{AED0D59A-909D-4FF3-A0E6-1AD5D4939222}" type="slidenum">
              <a:rPr lang="en-US" smtClean="0"/>
              <a:t>22</a:t>
            </a:fld>
            <a:endParaRPr lang="en-US"/>
          </a:p>
        </p:txBody>
      </p:sp>
    </p:spTree>
    <p:extLst>
      <p:ext uri="{BB962C8B-B14F-4D97-AF65-F5344CB8AC3E}">
        <p14:creationId xmlns:p14="http://schemas.microsoft.com/office/powerpoint/2010/main" val="2679259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4/26/2019</a:t>
            </a:r>
          </a:p>
        </p:txBody>
      </p:sp>
      <p:sp>
        <p:nvSpPr>
          <p:cNvPr id="5" name="Slide Number Placeholder 4"/>
          <p:cNvSpPr>
            <a:spLocks noGrp="1"/>
          </p:cNvSpPr>
          <p:nvPr>
            <p:ph type="sldNum" sz="quarter" idx="5"/>
          </p:nvPr>
        </p:nvSpPr>
        <p:spPr/>
        <p:txBody>
          <a:bodyPr/>
          <a:lstStyle/>
          <a:p>
            <a:fld id="{AED0D59A-909D-4FF3-A0E6-1AD5D4939222}" type="slidenum">
              <a:rPr lang="en-US" smtClean="0"/>
              <a:t>23</a:t>
            </a:fld>
            <a:endParaRPr lang="en-US"/>
          </a:p>
        </p:txBody>
      </p:sp>
    </p:spTree>
    <p:extLst>
      <p:ext uri="{BB962C8B-B14F-4D97-AF65-F5344CB8AC3E}">
        <p14:creationId xmlns:p14="http://schemas.microsoft.com/office/powerpoint/2010/main" val="75462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state specific agenda</a:t>
            </a:r>
          </a:p>
        </p:txBody>
      </p:sp>
      <p:sp>
        <p:nvSpPr>
          <p:cNvPr id="4" name="Slide Number Placeholder 3"/>
          <p:cNvSpPr>
            <a:spLocks noGrp="1"/>
          </p:cNvSpPr>
          <p:nvPr>
            <p:ph type="sldNum" sz="quarter" idx="5"/>
          </p:nvPr>
        </p:nvSpPr>
        <p:spPr/>
        <p:txBody>
          <a:bodyPr/>
          <a:lstStyle/>
          <a:p>
            <a:fld id="{AED0D59A-909D-4FF3-A0E6-1AD5D4939222}" type="slidenum">
              <a:rPr lang="en-US" smtClean="0"/>
              <a:t>2</a:t>
            </a:fld>
            <a:endParaRPr lang="en-US"/>
          </a:p>
        </p:txBody>
      </p:sp>
      <p:sp>
        <p:nvSpPr>
          <p:cNvPr id="6" name="Date Placeholder 5">
            <a:extLst>
              <a:ext uri="{FF2B5EF4-FFF2-40B4-BE49-F238E27FC236}">
                <a16:creationId xmlns:a16="http://schemas.microsoft.com/office/drawing/2014/main" id="{8A273A0D-D2E0-4B25-8803-A000F66F3DBB}"/>
              </a:ext>
            </a:extLst>
          </p:cNvPr>
          <p:cNvSpPr>
            <a:spLocks noGrp="1"/>
          </p:cNvSpPr>
          <p:nvPr>
            <p:ph type="dt" idx="1"/>
          </p:nvPr>
        </p:nvSpPr>
        <p:spPr/>
        <p:txBody>
          <a:bodyPr/>
          <a:lstStyle/>
          <a:p>
            <a:r>
              <a:rPr lang="en-US"/>
              <a:t>4/26/2019</a:t>
            </a:r>
          </a:p>
        </p:txBody>
      </p:sp>
    </p:spTree>
    <p:extLst>
      <p:ext uri="{BB962C8B-B14F-4D97-AF65-F5344CB8AC3E}">
        <p14:creationId xmlns:p14="http://schemas.microsoft.com/office/powerpoint/2010/main" val="4013008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4/26/2019</a:t>
            </a:r>
          </a:p>
        </p:txBody>
      </p:sp>
      <p:sp>
        <p:nvSpPr>
          <p:cNvPr id="5" name="Slide Number Placeholder 4"/>
          <p:cNvSpPr>
            <a:spLocks noGrp="1"/>
          </p:cNvSpPr>
          <p:nvPr>
            <p:ph type="sldNum" sz="quarter" idx="5"/>
          </p:nvPr>
        </p:nvSpPr>
        <p:spPr/>
        <p:txBody>
          <a:bodyPr/>
          <a:lstStyle/>
          <a:p>
            <a:fld id="{AED0D59A-909D-4FF3-A0E6-1AD5D4939222}" type="slidenum">
              <a:rPr lang="en-US" smtClean="0"/>
              <a:t>26</a:t>
            </a:fld>
            <a:endParaRPr lang="en-US"/>
          </a:p>
        </p:txBody>
      </p:sp>
    </p:spTree>
    <p:extLst>
      <p:ext uri="{BB962C8B-B14F-4D97-AF65-F5344CB8AC3E}">
        <p14:creationId xmlns:p14="http://schemas.microsoft.com/office/powerpoint/2010/main" val="1722149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CE534C-0711-4D58-B07E-0EFC0838F1F6}" type="slidenum">
              <a:rPr lang="en-US" smtClean="0"/>
              <a:t>41</a:t>
            </a:fld>
            <a:endParaRPr lang="en-US"/>
          </a:p>
        </p:txBody>
      </p:sp>
      <p:sp>
        <p:nvSpPr>
          <p:cNvPr id="6" name="Date Placeholder 5">
            <a:extLst>
              <a:ext uri="{FF2B5EF4-FFF2-40B4-BE49-F238E27FC236}">
                <a16:creationId xmlns:a16="http://schemas.microsoft.com/office/drawing/2014/main" id="{BF143340-C829-4DF7-A51A-553845D0DDC2}"/>
              </a:ext>
            </a:extLst>
          </p:cNvPr>
          <p:cNvSpPr>
            <a:spLocks noGrp="1"/>
          </p:cNvSpPr>
          <p:nvPr>
            <p:ph type="dt" idx="1"/>
          </p:nvPr>
        </p:nvSpPr>
        <p:spPr/>
        <p:txBody>
          <a:bodyPr/>
          <a:lstStyle/>
          <a:p>
            <a:r>
              <a:rPr lang="en-US"/>
              <a:t>4/26/2019</a:t>
            </a:r>
          </a:p>
        </p:txBody>
      </p:sp>
    </p:spTree>
    <p:extLst>
      <p:ext uri="{BB962C8B-B14F-4D97-AF65-F5344CB8AC3E}">
        <p14:creationId xmlns:p14="http://schemas.microsoft.com/office/powerpoint/2010/main" val="152622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4/26/2019</a:t>
            </a:r>
          </a:p>
        </p:txBody>
      </p:sp>
      <p:sp>
        <p:nvSpPr>
          <p:cNvPr id="5" name="Slide Number Placeholder 4"/>
          <p:cNvSpPr>
            <a:spLocks noGrp="1"/>
          </p:cNvSpPr>
          <p:nvPr>
            <p:ph type="sldNum" sz="quarter" idx="5"/>
          </p:nvPr>
        </p:nvSpPr>
        <p:spPr/>
        <p:txBody>
          <a:bodyPr/>
          <a:lstStyle/>
          <a:p>
            <a:fld id="{AED0D59A-909D-4FF3-A0E6-1AD5D4939222}" type="slidenum">
              <a:rPr lang="en-US" smtClean="0"/>
              <a:t>45</a:t>
            </a:fld>
            <a:endParaRPr lang="en-US"/>
          </a:p>
        </p:txBody>
      </p:sp>
    </p:spTree>
    <p:extLst>
      <p:ext uri="{BB962C8B-B14F-4D97-AF65-F5344CB8AC3E}">
        <p14:creationId xmlns:p14="http://schemas.microsoft.com/office/powerpoint/2010/main" val="4059928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CE534C-0711-4D58-B07E-0EFC0838F1F6}" type="slidenum">
              <a:rPr lang="en-US" smtClean="0"/>
              <a:t>47</a:t>
            </a:fld>
            <a:endParaRPr lang="en-US"/>
          </a:p>
        </p:txBody>
      </p:sp>
      <p:sp>
        <p:nvSpPr>
          <p:cNvPr id="6" name="Date Placeholder 5">
            <a:extLst>
              <a:ext uri="{FF2B5EF4-FFF2-40B4-BE49-F238E27FC236}">
                <a16:creationId xmlns:a16="http://schemas.microsoft.com/office/drawing/2014/main" id="{2D9FAEC1-E9EB-44E7-B781-1E3254507F2F}"/>
              </a:ext>
            </a:extLst>
          </p:cNvPr>
          <p:cNvSpPr>
            <a:spLocks noGrp="1"/>
          </p:cNvSpPr>
          <p:nvPr>
            <p:ph type="dt" idx="1"/>
          </p:nvPr>
        </p:nvSpPr>
        <p:spPr/>
        <p:txBody>
          <a:bodyPr/>
          <a:lstStyle/>
          <a:p>
            <a:r>
              <a:rPr lang="en-US"/>
              <a:t>4/26/2019</a:t>
            </a:r>
          </a:p>
        </p:txBody>
      </p:sp>
    </p:spTree>
    <p:extLst>
      <p:ext uri="{BB962C8B-B14F-4D97-AF65-F5344CB8AC3E}">
        <p14:creationId xmlns:p14="http://schemas.microsoft.com/office/powerpoint/2010/main" val="3058040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State Vision and Mission Statement to this slide</a:t>
            </a:r>
          </a:p>
        </p:txBody>
      </p:sp>
      <p:sp>
        <p:nvSpPr>
          <p:cNvPr id="4" name="Date Placeholder 3"/>
          <p:cNvSpPr>
            <a:spLocks noGrp="1"/>
          </p:cNvSpPr>
          <p:nvPr>
            <p:ph type="dt" idx="1"/>
          </p:nvPr>
        </p:nvSpPr>
        <p:spPr/>
        <p:txBody>
          <a:bodyPr/>
          <a:lstStyle/>
          <a:p>
            <a:r>
              <a:rPr lang="en-US"/>
              <a:t>4/26/2019</a:t>
            </a:r>
          </a:p>
        </p:txBody>
      </p:sp>
      <p:sp>
        <p:nvSpPr>
          <p:cNvPr id="5" name="Slide Number Placeholder 4"/>
          <p:cNvSpPr>
            <a:spLocks noGrp="1"/>
          </p:cNvSpPr>
          <p:nvPr>
            <p:ph type="sldNum" sz="quarter" idx="5"/>
          </p:nvPr>
        </p:nvSpPr>
        <p:spPr/>
        <p:txBody>
          <a:bodyPr/>
          <a:lstStyle/>
          <a:p>
            <a:fld id="{AED0D59A-909D-4FF3-A0E6-1AD5D4939222}" type="slidenum">
              <a:rPr lang="en-US" smtClean="0"/>
              <a:t>3</a:t>
            </a:fld>
            <a:endParaRPr lang="en-US"/>
          </a:p>
        </p:txBody>
      </p:sp>
    </p:spTree>
    <p:extLst>
      <p:ext uri="{BB962C8B-B14F-4D97-AF65-F5344CB8AC3E}">
        <p14:creationId xmlns:p14="http://schemas.microsoft.com/office/powerpoint/2010/main" val="100337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4/26/2019</a:t>
            </a:r>
          </a:p>
        </p:txBody>
      </p:sp>
      <p:sp>
        <p:nvSpPr>
          <p:cNvPr id="6" name="Slide Number Placeholder 5"/>
          <p:cNvSpPr>
            <a:spLocks noGrp="1"/>
          </p:cNvSpPr>
          <p:nvPr>
            <p:ph type="sldNum" sz="quarter" idx="5"/>
          </p:nvPr>
        </p:nvSpPr>
        <p:spPr/>
        <p:txBody>
          <a:bodyPr/>
          <a:lstStyle/>
          <a:p>
            <a:fld id="{AED0D59A-909D-4FF3-A0E6-1AD5D4939222}" type="slidenum">
              <a:rPr lang="en-US" smtClean="0"/>
              <a:t>4</a:t>
            </a:fld>
            <a:endParaRPr lang="en-US"/>
          </a:p>
        </p:txBody>
      </p:sp>
    </p:spTree>
    <p:extLst>
      <p:ext uri="{BB962C8B-B14F-4D97-AF65-F5344CB8AC3E}">
        <p14:creationId xmlns:p14="http://schemas.microsoft.com/office/powerpoint/2010/main" val="31052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the </a:t>
            </a:r>
            <a:r>
              <a:rPr lang="en-US" dirty="0">
                <a:hlinkClick r:id="rId3"/>
              </a:rPr>
              <a:t>https://ecpcta.org/cspd/</a:t>
            </a:r>
            <a:endParaRPr lang="en-US" dirty="0"/>
          </a:p>
          <a:p>
            <a:endParaRPr lang="en-US" dirty="0"/>
          </a:p>
        </p:txBody>
      </p:sp>
      <p:sp>
        <p:nvSpPr>
          <p:cNvPr id="4" name="Date Placeholder 3"/>
          <p:cNvSpPr>
            <a:spLocks noGrp="1"/>
          </p:cNvSpPr>
          <p:nvPr>
            <p:ph type="dt" idx="1"/>
          </p:nvPr>
        </p:nvSpPr>
        <p:spPr/>
        <p:txBody>
          <a:bodyPr/>
          <a:lstStyle/>
          <a:p>
            <a:r>
              <a:rPr lang="en-US"/>
              <a:t>4/26/2019</a:t>
            </a:r>
          </a:p>
        </p:txBody>
      </p:sp>
      <p:sp>
        <p:nvSpPr>
          <p:cNvPr id="5" name="Slide Number Placeholder 4"/>
          <p:cNvSpPr>
            <a:spLocks noGrp="1"/>
          </p:cNvSpPr>
          <p:nvPr>
            <p:ph type="sldNum" sz="quarter" idx="5"/>
          </p:nvPr>
        </p:nvSpPr>
        <p:spPr/>
        <p:txBody>
          <a:bodyPr/>
          <a:lstStyle/>
          <a:p>
            <a:fld id="{AED0D59A-909D-4FF3-A0E6-1AD5D4939222}" type="slidenum">
              <a:rPr lang="en-US" smtClean="0"/>
              <a:t>5</a:t>
            </a:fld>
            <a:endParaRPr lang="en-US"/>
          </a:p>
        </p:txBody>
      </p:sp>
    </p:spTree>
    <p:extLst>
      <p:ext uri="{BB962C8B-B14F-4D97-AF65-F5344CB8AC3E}">
        <p14:creationId xmlns:p14="http://schemas.microsoft.com/office/powerpoint/2010/main" val="70315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 states that the Personnel/Workforce is a component of the Early Childhood Systems Framework</a:t>
            </a:r>
          </a:p>
        </p:txBody>
      </p:sp>
      <p:sp>
        <p:nvSpPr>
          <p:cNvPr id="4" name="Slide Number Placeholder 3"/>
          <p:cNvSpPr>
            <a:spLocks noGrp="1"/>
          </p:cNvSpPr>
          <p:nvPr>
            <p:ph type="sldNum" sz="quarter" idx="10"/>
          </p:nvPr>
        </p:nvSpPr>
        <p:spPr/>
        <p:txBody>
          <a:bodyPr/>
          <a:lstStyle/>
          <a:p>
            <a:fld id="{B35657B5-527D-4270-9AE8-419C5A860D14}" type="slidenum">
              <a:rPr lang="en-US" smtClean="0"/>
              <a:t>6</a:t>
            </a:fld>
            <a:endParaRPr lang="en-US"/>
          </a:p>
        </p:txBody>
      </p:sp>
      <p:sp>
        <p:nvSpPr>
          <p:cNvPr id="6" name="Date Placeholder 5">
            <a:extLst>
              <a:ext uri="{FF2B5EF4-FFF2-40B4-BE49-F238E27FC236}">
                <a16:creationId xmlns:a16="http://schemas.microsoft.com/office/drawing/2014/main" id="{0E345BEA-7520-4CE5-83EE-A5249FB4742D}"/>
              </a:ext>
            </a:extLst>
          </p:cNvPr>
          <p:cNvSpPr>
            <a:spLocks noGrp="1"/>
          </p:cNvSpPr>
          <p:nvPr>
            <p:ph type="dt" idx="1"/>
          </p:nvPr>
        </p:nvSpPr>
        <p:spPr/>
        <p:txBody>
          <a:bodyPr/>
          <a:lstStyle/>
          <a:p>
            <a:r>
              <a:rPr lang="en-US"/>
              <a:t>4/26/2019</a:t>
            </a:r>
          </a:p>
        </p:txBody>
      </p:sp>
    </p:spTree>
    <p:extLst>
      <p:ext uri="{BB962C8B-B14F-4D97-AF65-F5344CB8AC3E}">
        <p14:creationId xmlns:p14="http://schemas.microsoft.com/office/powerpoint/2010/main" val="92849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page of the ECPC-CSPD Self Assessment</a:t>
            </a:r>
          </a:p>
        </p:txBody>
      </p:sp>
      <p:sp>
        <p:nvSpPr>
          <p:cNvPr id="4" name="Date Placeholder 3"/>
          <p:cNvSpPr>
            <a:spLocks noGrp="1"/>
          </p:cNvSpPr>
          <p:nvPr>
            <p:ph type="dt" idx="1"/>
          </p:nvPr>
        </p:nvSpPr>
        <p:spPr/>
        <p:txBody>
          <a:bodyPr/>
          <a:lstStyle/>
          <a:p>
            <a:r>
              <a:rPr lang="en-US"/>
              <a:t>4/26/2019</a:t>
            </a:r>
          </a:p>
        </p:txBody>
      </p:sp>
      <p:sp>
        <p:nvSpPr>
          <p:cNvPr id="5" name="Slide Number Placeholder 4"/>
          <p:cNvSpPr>
            <a:spLocks noGrp="1"/>
          </p:cNvSpPr>
          <p:nvPr>
            <p:ph type="sldNum" sz="quarter" idx="5"/>
          </p:nvPr>
        </p:nvSpPr>
        <p:spPr/>
        <p:txBody>
          <a:bodyPr/>
          <a:lstStyle/>
          <a:p>
            <a:fld id="{AED0D59A-909D-4FF3-A0E6-1AD5D4939222}" type="slidenum">
              <a:rPr lang="en-US" smtClean="0"/>
              <a:t>7</a:t>
            </a:fld>
            <a:endParaRPr lang="en-US"/>
          </a:p>
        </p:txBody>
      </p:sp>
    </p:spTree>
    <p:extLst>
      <p:ext uri="{BB962C8B-B14F-4D97-AF65-F5344CB8AC3E}">
        <p14:creationId xmlns:p14="http://schemas.microsoft.com/office/powerpoint/2010/main" val="2280412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CE534C-0711-4D58-B07E-0EFC0838F1F6}" type="slidenum">
              <a:rPr lang="en-US" smtClean="0"/>
              <a:t>8</a:t>
            </a:fld>
            <a:endParaRPr lang="en-US"/>
          </a:p>
        </p:txBody>
      </p:sp>
      <p:sp>
        <p:nvSpPr>
          <p:cNvPr id="6" name="Date Placeholder 5">
            <a:extLst>
              <a:ext uri="{FF2B5EF4-FFF2-40B4-BE49-F238E27FC236}">
                <a16:creationId xmlns:a16="http://schemas.microsoft.com/office/drawing/2014/main" id="{7D56EA72-1CB1-4E3B-86A5-9DCFA03BCAA4}"/>
              </a:ext>
            </a:extLst>
          </p:cNvPr>
          <p:cNvSpPr>
            <a:spLocks noGrp="1"/>
          </p:cNvSpPr>
          <p:nvPr>
            <p:ph type="dt" idx="1"/>
          </p:nvPr>
        </p:nvSpPr>
        <p:spPr/>
        <p:txBody>
          <a:bodyPr/>
          <a:lstStyle/>
          <a:p>
            <a:r>
              <a:rPr lang="en-US"/>
              <a:t>4/26/2019</a:t>
            </a:r>
          </a:p>
        </p:txBody>
      </p:sp>
    </p:spTree>
    <p:extLst>
      <p:ext uri="{BB962C8B-B14F-4D97-AF65-F5344CB8AC3E}">
        <p14:creationId xmlns:p14="http://schemas.microsoft.com/office/powerpoint/2010/main" val="335178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4/26/2019</a:t>
            </a:r>
          </a:p>
        </p:txBody>
      </p:sp>
      <p:sp>
        <p:nvSpPr>
          <p:cNvPr id="5" name="Slide Number Placeholder 4"/>
          <p:cNvSpPr>
            <a:spLocks noGrp="1"/>
          </p:cNvSpPr>
          <p:nvPr>
            <p:ph type="sldNum" sz="quarter" idx="5"/>
          </p:nvPr>
        </p:nvSpPr>
        <p:spPr/>
        <p:txBody>
          <a:bodyPr/>
          <a:lstStyle/>
          <a:p>
            <a:fld id="{AED0D59A-909D-4FF3-A0E6-1AD5D4939222}" type="slidenum">
              <a:rPr lang="en-US" smtClean="0"/>
              <a:t>9</a:t>
            </a:fld>
            <a:endParaRPr lang="en-US"/>
          </a:p>
        </p:txBody>
      </p:sp>
    </p:spTree>
    <p:extLst>
      <p:ext uri="{BB962C8B-B14F-4D97-AF65-F5344CB8AC3E}">
        <p14:creationId xmlns:p14="http://schemas.microsoft.com/office/powerpoint/2010/main" val="2737216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45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3837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006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51" name="Text Placeholder 50"/>
          <p:cNvSpPr>
            <a:spLocks noGrp="1"/>
          </p:cNvSpPr>
          <p:nvPr>
            <p:ph type="body" idx="10"/>
          </p:nvPr>
        </p:nvSpPr>
        <p:spPr>
          <a:xfrm>
            <a:off x="737870" y="406400"/>
            <a:ext cx="7315200" cy="1273810"/>
          </a:xfrm>
          <a:prstGeom prst="rect">
            <a:avLst/>
          </a:prstGeom>
          <a:noFill/>
          <a:ln w="0" cmpd="sng">
            <a:noFill/>
            <a:prstDash val="solid"/>
          </a:ln>
        </p:spPr>
        <p:txBody>
          <a:bodyPr vert="horz" lIns="0" tIns="0" rIns="0" bIns="0" anchor="t">
            <a:normAutofit fontScale="95000"/>
          </a:bodyPr>
          <a:lstStyle/>
          <a:p>
            <a:pPr marL="2194560" marR="0" indent="0" algn="l">
              <a:lnSpc>
                <a:spcPts val="4500"/>
              </a:lnSpc>
              <a:spcAft>
                <a:spcPts val="0"/>
              </a:spcAft>
            </a:pPr>
            <a:r>
              <a:rPr lang="en-US" sz="3700" spc="185">
                <a:solidFill>
                  <a:srgbClr val="000000"/>
                </a:solidFill>
                <a:latin typeface="Tahoma" panose="02020603050405020304" pitchFamily="2"/>
              </a:rPr>
              <a:t>So How Do We </a:t>
            </a:r>
          </a:p>
          <a:p>
            <a:pPr marL="1325880" marR="0" indent="0" algn="l">
              <a:lnSpc>
                <a:spcPts val="4500"/>
              </a:lnSpc>
              <a:spcBef>
                <a:spcPts val="235"/>
              </a:spcBef>
              <a:spcAft>
                <a:spcPts val="745"/>
              </a:spcAft>
            </a:pPr>
            <a:r>
              <a:rPr lang="en-US" sz="3700" spc="165">
                <a:solidFill>
                  <a:srgbClr val="000000"/>
                </a:solidFill>
                <a:latin typeface="Tahoma" panose="02020603050405020304" pitchFamily="2"/>
              </a:rPr>
              <a:t>Maximize Effective TA? </a:t>
            </a:r>
          </a:p>
        </p:txBody>
      </p:sp>
      <p:sp>
        <p:nvSpPr>
          <p:cNvPr id="52" name="Text Placeholder 51"/>
          <p:cNvSpPr>
            <a:spLocks noGrp="1"/>
          </p:cNvSpPr>
          <p:nvPr>
            <p:ph type="body" idx="10"/>
          </p:nvPr>
        </p:nvSpPr>
        <p:spPr>
          <a:xfrm>
            <a:off x="737870" y="1680210"/>
            <a:ext cx="7315200" cy="4504690"/>
          </a:xfrm>
          <a:prstGeom prst="rect">
            <a:avLst/>
          </a:prstGeom>
          <a:noFill/>
          <a:ln w="0" cmpd="sng">
            <a:noFill/>
            <a:prstDash val="solid"/>
          </a:ln>
        </p:spPr>
        <p:txBody>
          <a:bodyPr vert="horz" lIns="0" tIns="161290" rIns="0" bIns="0" anchor="t"/>
          <a:lstStyle/>
          <a:p>
            <a:pPr marL="0" marR="0" indent="228600" algn="just">
              <a:lnSpc>
                <a:spcPts val="3000"/>
              </a:lnSpc>
              <a:spcAft>
                <a:spcPts val="0"/>
              </a:spcAft>
              <a:buFont typeface="Symbol"/>
              <a:buChar char="·"/>
            </a:pPr>
            <a:r>
              <a:rPr lang="en-US" sz="2400" spc="45">
                <a:solidFill>
                  <a:srgbClr val="000000"/>
                </a:solidFill>
                <a:latin typeface="Tahoma" panose="02020603050405020304" pitchFamily="2"/>
              </a:rPr>
              <a:t>Form A Leadership Team </a:t>
            </a:r>
          </a:p>
          <a:p>
            <a:pPr marL="0" marR="0" indent="228600" algn="just">
              <a:lnSpc>
                <a:spcPts val="3000"/>
              </a:lnSpc>
              <a:spcBef>
                <a:spcPts val="1010"/>
              </a:spcBef>
              <a:spcAft>
                <a:spcPts val="0"/>
              </a:spcAft>
              <a:buFont typeface="Symbol"/>
              <a:buChar char="·"/>
            </a:pPr>
            <a:r>
              <a:rPr lang="en-US" sz="2400" spc="55">
                <a:solidFill>
                  <a:srgbClr val="000000"/>
                </a:solidFill>
                <a:latin typeface="Tahoma" panose="02020603050405020304" pitchFamily="2"/>
              </a:rPr>
              <a:t>Gather Stakeholders to Identify Needs (eg. Focus </a:t>
            </a:r>
          </a:p>
          <a:p>
            <a:pPr marL="228600" marR="0" indent="0" algn="just">
              <a:lnSpc>
                <a:spcPts val="3000"/>
              </a:lnSpc>
              <a:spcBef>
                <a:spcPts val="5"/>
              </a:spcBef>
              <a:spcAft>
                <a:spcPts val="0"/>
              </a:spcAft>
            </a:pPr>
            <a:r>
              <a:rPr lang="en-US" sz="2400" spc="45">
                <a:solidFill>
                  <a:srgbClr val="000000"/>
                </a:solidFill>
                <a:latin typeface="Tahoma" panose="02020603050405020304" pitchFamily="2"/>
              </a:rPr>
              <a:t>Groups, Think Tanks, Meetings etc.) </a:t>
            </a:r>
          </a:p>
          <a:p>
            <a:pPr marL="0" marR="0" indent="228600" algn="just">
              <a:lnSpc>
                <a:spcPts val="3000"/>
              </a:lnSpc>
              <a:spcBef>
                <a:spcPts val="1015"/>
              </a:spcBef>
              <a:spcAft>
                <a:spcPts val="0"/>
              </a:spcAft>
              <a:buFont typeface="Symbol"/>
              <a:buChar char="·"/>
            </a:pPr>
            <a:r>
              <a:rPr lang="en-US" sz="2400" spc="70">
                <a:solidFill>
                  <a:srgbClr val="000000"/>
                </a:solidFill>
                <a:latin typeface="Tahoma" panose="02020603050405020304" pitchFamily="2"/>
              </a:rPr>
              <a:t>Confirm Needs Through Systematic Assessments </a:t>
            </a:r>
          </a:p>
          <a:p>
            <a:pPr marL="228600" marR="0" indent="0" algn="just">
              <a:lnSpc>
                <a:spcPts val="3000"/>
              </a:lnSpc>
              <a:spcBef>
                <a:spcPts val="0"/>
              </a:spcBef>
              <a:spcAft>
                <a:spcPts val="0"/>
              </a:spcAft>
            </a:pPr>
            <a:r>
              <a:rPr lang="en-US" sz="2400" spc="35">
                <a:solidFill>
                  <a:srgbClr val="000000"/>
                </a:solidFill>
                <a:latin typeface="Tahoma" panose="02020603050405020304" pitchFamily="2"/>
              </a:rPr>
              <a:t>(Scans, Surveys, Interviews of Informants, etc.) </a:t>
            </a:r>
          </a:p>
          <a:p>
            <a:pPr marL="0" marR="0" indent="228600" algn="just">
              <a:lnSpc>
                <a:spcPts val="3000"/>
              </a:lnSpc>
              <a:spcBef>
                <a:spcPts val="985"/>
              </a:spcBef>
              <a:spcAft>
                <a:spcPts val="0"/>
              </a:spcAft>
              <a:buFont typeface="Symbol"/>
              <a:buChar char="·"/>
            </a:pPr>
            <a:r>
              <a:rPr lang="en-US" sz="2400" spc="75">
                <a:solidFill>
                  <a:srgbClr val="000000"/>
                </a:solidFill>
                <a:latin typeface="Tahoma" panose="02020603050405020304" pitchFamily="2"/>
              </a:rPr>
              <a:t>Prioritize Needs </a:t>
            </a:r>
          </a:p>
          <a:p>
            <a:pPr marL="0" marR="0" indent="228600" algn="just">
              <a:lnSpc>
                <a:spcPts val="3000"/>
              </a:lnSpc>
              <a:spcBef>
                <a:spcPts val="1015"/>
              </a:spcBef>
              <a:spcAft>
                <a:spcPts val="0"/>
              </a:spcAft>
              <a:buFont typeface="Symbol"/>
              <a:buChar char="·"/>
            </a:pPr>
            <a:r>
              <a:rPr lang="en-US" sz="2400" spc="55">
                <a:solidFill>
                  <a:srgbClr val="000000"/>
                </a:solidFill>
                <a:latin typeface="Tahoma" panose="02020603050405020304" pitchFamily="2"/>
              </a:rPr>
              <a:t>Develop a Logic Model of State Needs: Outcomes </a:t>
            </a:r>
          </a:p>
          <a:p>
            <a:pPr marL="0" marR="0" indent="228600" algn="just">
              <a:lnSpc>
                <a:spcPts val="3000"/>
              </a:lnSpc>
              <a:spcBef>
                <a:spcPts val="1015"/>
              </a:spcBef>
              <a:spcAft>
                <a:spcPts val="0"/>
              </a:spcAft>
              <a:buFont typeface="Symbol"/>
              <a:buChar char="·"/>
            </a:pPr>
            <a:r>
              <a:rPr lang="en-US" sz="2400" spc="60">
                <a:solidFill>
                  <a:srgbClr val="000000"/>
                </a:solidFill>
                <a:latin typeface="Tahoma" panose="02020603050405020304" pitchFamily="2"/>
              </a:rPr>
              <a:t>Identify Current Resources </a:t>
            </a:r>
          </a:p>
          <a:p>
            <a:pPr marL="0" marR="0" indent="228600" algn="just">
              <a:lnSpc>
                <a:spcPts val="3000"/>
              </a:lnSpc>
              <a:spcBef>
                <a:spcPts val="985"/>
              </a:spcBef>
              <a:spcAft>
                <a:spcPts val="960"/>
              </a:spcAft>
              <a:buFont typeface="Symbol"/>
              <a:buChar char="·"/>
            </a:pPr>
            <a:r>
              <a:rPr lang="en-US" sz="2400" spc="65">
                <a:solidFill>
                  <a:srgbClr val="000000"/>
                </a:solidFill>
                <a:latin typeface="Tahoma" panose="02020603050405020304" pitchFamily="2"/>
              </a:rPr>
              <a:t>Identify Needed Resources </a:t>
            </a:r>
          </a:p>
        </p:txBody>
      </p:sp>
    </p:spTree>
    <p:extLst>
      <p:ext uri="{BB962C8B-B14F-4D97-AF65-F5344CB8AC3E}">
        <p14:creationId xmlns:p14="http://schemas.microsoft.com/office/powerpoint/2010/main" val="1788096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54061"/>
                </a:solidFill>
                <a:latin typeface="Arial"/>
                <a:cs typeface="Arial"/>
              </a:defRPr>
            </a:lvl1pPr>
          </a:lstStyle>
          <a:p>
            <a:endParaRPr/>
          </a:p>
        </p:txBody>
      </p:sp>
      <p:sp>
        <p:nvSpPr>
          <p:cNvPr id="3" name="Holder 3"/>
          <p:cNvSpPr>
            <a:spLocks noGrp="1"/>
          </p:cNvSpPr>
          <p:nvPr>
            <p:ph sz="half" idx="2"/>
          </p:nvPr>
        </p:nvSpPr>
        <p:spPr>
          <a:xfrm>
            <a:off x="1606905" y="1597444"/>
            <a:ext cx="2025014" cy="290849"/>
          </a:xfrm>
          <a:prstGeom prst="rect">
            <a:avLst/>
          </a:prstGeom>
        </p:spPr>
        <p:txBody>
          <a:bodyPr wrap="square" lIns="0" tIns="0" rIns="0" bIns="0">
            <a:spAutoFit/>
          </a:bodyPr>
          <a:lstStyle>
            <a:lvl1pPr>
              <a:defRPr sz="2100" b="0" i="0">
                <a:solidFill>
                  <a:schemeClr val="tx1"/>
                </a:solidFill>
                <a:latin typeface="Arial"/>
                <a:cs typeface="Arial"/>
              </a:defRPr>
            </a:lvl1pPr>
          </a:lstStyle>
          <a:p>
            <a:endParaRPr/>
          </a:p>
        </p:txBody>
      </p:sp>
      <p:sp>
        <p:nvSpPr>
          <p:cNvPr id="4" name="Holder 4"/>
          <p:cNvSpPr>
            <a:spLocks noGrp="1"/>
          </p:cNvSpPr>
          <p:nvPr>
            <p:ph sz="half" idx="3"/>
          </p:nvPr>
        </p:nvSpPr>
        <p:spPr>
          <a:xfrm>
            <a:off x="5254410" y="1597799"/>
            <a:ext cx="2885440" cy="290849"/>
          </a:xfrm>
          <a:prstGeom prst="rect">
            <a:avLst/>
          </a:prstGeom>
        </p:spPr>
        <p:txBody>
          <a:bodyPr wrap="square" lIns="0" tIns="0" rIns="0" bIns="0">
            <a:spAutoFit/>
          </a:bodyPr>
          <a:lstStyle>
            <a:lvl1pPr>
              <a:defRPr sz="21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254933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80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74059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523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b="1">
                <a:solidFill>
                  <a:srgbClr val="121F88"/>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5288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2743201"/>
            <a:ext cx="3886200" cy="3433763"/>
          </a:xfrm>
          <a:solidFill>
            <a:srgbClr val="8FAFCF"/>
          </a:solidFill>
        </p:spPr>
        <p:txBody>
          <a:bodyPr/>
          <a:lstStyle>
            <a:lvl1pPr>
              <a:defRPr sz="1800"/>
            </a:lvl1pPr>
            <a:lvl2pPr>
              <a:defRPr sz="1500"/>
            </a:lvl2pPr>
            <a:lvl3pPr>
              <a:defRPr sz="1350"/>
            </a:lvl3pPr>
            <a:lvl4pPr>
              <a:defRPr sz="1200"/>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18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201"/>
            <a:ext cx="3886200" cy="3433763"/>
          </a:xfrm>
          <a:solidFill>
            <a:srgbClr val="FF9797"/>
          </a:solidFill>
        </p:spPr>
        <p:txBody>
          <a:bodyPr/>
          <a:lstStyle>
            <a:lvl1pPr>
              <a:defRPr sz="1800"/>
            </a:lvl1pPr>
            <a:lvl2pPr>
              <a:defRPr sz="1500"/>
            </a:lvl2pPr>
            <a:lvl3pPr>
              <a:defRPr sz="1350"/>
            </a:lvl3pPr>
            <a:lvl4pPr>
              <a:defRPr sz="1200"/>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18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85059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84369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76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78590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b="1">
                <a:solidFill>
                  <a:srgbClr val="002060"/>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9234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337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p:nvGrpSpPr>
        <p:grpSpPr>
          <a:xfrm>
            <a:off x="0" y="6421043"/>
            <a:ext cx="9144000" cy="2"/>
            <a:chOff x="0" y="6475411"/>
            <a:chExt cx="9144000" cy="2"/>
          </a:xfrm>
        </p:grpSpPr>
        <p:cxnSp>
          <p:nvCxnSpPr>
            <p:cNvPr id="8" name="AutoShape 2"/>
            <p:cNvCxnSpPr>
              <a:cxnSpLocks noChangeShapeType="1"/>
            </p:cNvCxnSpPr>
            <p:nvPr/>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auto">
          <a:xfrm>
            <a:off x="3969427" y="6027459"/>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9265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664" r:id="rId14"/>
  </p:sldLayoutIdLst>
  <p:txStyles>
    <p:titleStyle>
      <a:lvl1pPr algn="l" defTabSz="685800" rtl="0" eaLnBrk="1" latinLnBrk="0" hangingPunct="1">
        <a:lnSpc>
          <a:spcPct val="90000"/>
        </a:lnSpc>
        <a:spcBef>
          <a:spcPct val="0"/>
        </a:spcBef>
        <a:buNone/>
        <a:defRPr sz="3300" b="1" kern="1200">
          <a:solidFill>
            <a:srgbClr val="121F88"/>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ecpcta.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ecpcta.org/wp-content/uploads/sites/2810/2020/08/Involving-Families-in-CSPD.the-basics.pdf"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ecpcta.org/wp-content/uploads/sites/2810/2020/08/CSPD-Overview.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ecpcta.org/cspd/"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ectacenter.org/sysfram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cpcta.org/wp-content/uploads/sites/2810/2019/08/ECPC-Personnel-Self-Assessment.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098740" y="3263981"/>
            <a:ext cx="5123211" cy="1526315"/>
          </a:xfrm>
          <a:prstGeom prst="rect">
            <a:avLst/>
          </a:prstGeom>
        </p:spPr>
        <p:txBody>
          <a:bodyPr vert="horz" wrap="square" lIns="0" tIns="9525" rIns="0" bIns="0" rtlCol="0">
            <a:spAutoFit/>
          </a:bodyPr>
          <a:lstStyle/>
          <a:p>
            <a:pPr marL="9525" marR="3810" indent="-1429" algn="ctr">
              <a:lnSpc>
                <a:spcPct val="120000"/>
              </a:lnSpc>
              <a:spcBef>
                <a:spcPts val="75"/>
              </a:spcBef>
            </a:pPr>
            <a:r>
              <a:rPr lang="en-US" sz="2800" b="1" spc="-4" dirty="0">
                <a:solidFill>
                  <a:prstClr val="black"/>
                </a:solidFill>
                <a:cs typeface="Arial"/>
              </a:rPr>
              <a:t>Comprehensive System of Personnel Development (CSPD) Workgroup Orientation</a:t>
            </a:r>
          </a:p>
        </p:txBody>
      </p:sp>
      <p:sp>
        <p:nvSpPr>
          <p:cNvPr id="7" name="object 7"/>
          <p:cNvSpPr/>
          <p:nvPr/>
        </p:nvSpPr>
        <p:spPr>
          <a:xfrm>
            <a:off x="2631523" y="939096"/>
            <a:ext cx="4057649" cy="1729358"/>
          </a:xfrm>
          <a:prstGeom prst="rect">
            <a:avLst/>
          </a:prstGeom>
          <a:blipFill>
            <a:blip r:embed="rId3" cstate="print"/>
            <a:stretch>
              <a:fillRect/>
            </a:stretch>
          </a:blipFill>
        </p:spPr>
        <p:txBody>
          <a:bodyPr wrap="square" lIns="0" tIns="0" rIns="0" bIns="0" rtlCol="0"/>
          <a:lstStyle/>
          <a:p>
            <a:endParaRPr sz="1350" dirty="0">
              <a:solidFill>
                <a:prstClr val="black"/>
              </a:solidFill>
              <a:latin typeface="Calibri"/>
            </a:endParaRPr>
          </a:p>
        </p:txBody>
      </p:sp>
      <p:sp>
        <p:nvSpPr>
          <p:cNvPr id="3" name="Rectangle 2">
            <a:extLst>
              <a:ext uri="{FF2B5EF4-FFF2-40B4-BE49-F238E27FC236}">
                <a16:creationId xmlns:a16="http://schemas.microsoft.com/office/drawing/2014/main" id="{ED44C68C-D557-46A8-95EE-AD703DBDCBA8}"/>
              </a:ext>
            </a:extLst>
          </p:cNvPr>
          <p:cNvSpPr/>
          <p:nvPr/>
        </p:nvSpPr>
        <p:spPr>
          <a:xfrm>
            <a:off x="3011508" y="5055616"/>
            <a:ext cx="3297676" cy="523220"/>
          </a:xfrm>
          <a:prstGeom prst="rect">
            <a:avLst/>
          </a:prstGeom>
        </p:spPr>
        <p:txBody>
          <a:bodyPr wrap="square">
            <a:spAutoFit/>
          </a:bodyPr>
          <a:lstStyle/>
          <a:p>
            <a:pPr algn="ctr"/>
            <a:r>
              <a:rPr lang="en-US" sz="2800" b="1" dirty="0">
                <a:hlinkClick r:id="rId4"/>
              </a:rPr>
              <a:t>www.ecpcta.org</a:t>
            </a:r>
            <a:r>
              <a:rPr lang="en-US" sz="2800" b="1" dirty="0"/>
              <a:t> </a:t>
            </a:r>
          </a:p>
        </p:txBody>
      </p:sp>
    </p:spTree>
    <p:extLst>
      <p:ext uri="{BB962C8B-B14F-4D97-AF65-F5344CB8AC3E}">
        <p14:creationId xmlns:p14="http://schemas.microsoft.com/office/powerpoint/2010/main" val="2725814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DB98-27D2-4E06-B53C-55E69B1D13BD}"/>
              </a:ext>
            </a:extLst>
          </p:cNvPr>
          <p:cNvSpPr>
            <a:spLocks noGrp="1"/>
          </p:cNvSpPr>
          <p:nvPr>
            <p:ph type="title"/>
          </p:nvPr>
        </p:nvSpPr>
        <p:spPr>
          <a:xfrm>
            <a:off x="1216325" y="327804"/>
            <a:ext cx="6441775" cy="724619"/>
          </a:xfrm>
        </p:spPr>
        <p:txBody>
          <a:bodyPr>
            <a:noAutofit/>
          </a:bodyPr>
          <a:lstStyle/>
          <a:p>
            <a:pPr algn="ctr"/>
            <a:r>
              <a:rPr lang="en-US" dirty="0"/>
              <a:t>Why do we need a CSPD?</a:t>
            </a:r>
          </a:p>
        </p:txBody>
      </p:sp>
      <p:sp>
        <p:nvSpPr>
          <p:cNvPr id="3" name="TextBox 2">
            <a:extLst>
              <a:ext uri="{FF2B5EF4-FFF2-40B4-BE49-F238E27FC236}">
                <a16:creationId xmlns:a16="http://schemas.microsoft.com/office/drawing/2014/main" id="{06656C9A-0D3B-4B02-A944-406322181E22}"/>
              </a:ext>
            </a:extLst>
          </p:cNvPr>
          <p:cNvSpPr txBox="1"/>
          <p:nvPr/>
        </p:nvSpPr>
        <p:spPr>
          <a:xfrm>
            <a:off x="621101" y="1602357"/>
            <a:ext cx="8195095" cy="3785652"/>
          </a:xfrm>
          <a:prstGeom prst="rect">
            <a:avLst/>
          </a:prstGeom>
          <a:noFill/>
        </p:spPr>
        <p:txBody>
          <a:bodyPr wrap="square" rtlCol="0">
            <a:spAutoFit/>
          </a:bodyPr>
          <a:lstStyle/>
          <a:p>
            <a:pPr marL="342900" indent="-342900" defTabSz="685800">
              <a:buClr>
                <a:srgbClr val="0070C0"/>
              </a:buClr>
              <a:buSzPts val="1800"/>
              <a:buFont typeface="Courier New" panose="02070309020205020404" pitchFamily="49" charset="0"/>
              <a:buChar char="o"/>
              <a:defRPr/>
            </a:pPr>
            <a:r>
              <a:rPr lang="en-US" sz="2400" dirty="0">
                <a:solidFill>
                  <a:prstClr val="black"/>
                </a:solidFill>
                <a:ea typeface="Times New Roman" panose="02020603050405020304" pitchFamily="18" charset="0"/>
                <a:cs typeface="Times New Roman" panose="02020603050405020304" pitchFamily="18" charset="0"/>
              </a:rPr>
              <a:t>A CSPD is the primary mechanism by which a state ensures that infants, toddlers, and young children with disabilities and their families are provided services by knowledgeable, skilled, competent, and highly qualified personnel, and that sufficient numbers of these personnel are available in the state to meet service needs. </a:t>
            </a:r>
            <a:br>
              <a:rPr lang="en-US" sz="2400" dirty="0">
                <a:solidFill>
                  <a:prstClr val="black"/>
                </a:solidFill>
                <a:ea typeface="Times New Roman" panose="02020603050405020304" pitchFamily="18" charset="0"/>
                <a:cs typeface="Times New Roman" panose="02020603050405020304" pitchFamily="18" charset="0"/>
              </a:rPr>
            </a:br>
            <a:endParaRPr lang="en-US" sz="2400" dirty="0">
              <a:solidFill>
                <a:prstClr val="black"/>
              </a:solidFill>
              <a:ea typeface="Calibri" panose="020F0502020204030204" pitchFamily="34" charset="0"/>
              <a:cs typeface="Times New Roman" panose="02020603050405020304" pitchFamily="18" charset="0"/>
            </a:endParaRPr>
          </a:p>
          <a:p>
            <a:pPr marL="342900" indent="-342900" defTabSz="685800">
              <a:buClr>
                <a:srgbClr val="0070C0"/>
              </a:buClr>
              <a:buSzPts val="1800"/>
              <a:buFont typeface="Courier New" panose="02070309020205020404" pitchFamily="49" charset="0"/>
              <a:buChar char="o"/>
              <a:defRPr/>
            </a:pPr>
            <a:r>
              <a:rPr lang="en-US" sz="2400" dirty="0">
                <a:solidFill>
                  <a:prstClr val="black"/>
                </a:solidFill>
                <a:ea typeface="Times New Roman" panose="02020603050405020304" pitchFamily="18" charset="0"/>
                <a:cs typeface="Times New Roman" panose="02020603050405020304" pitchFamily="18" charset="0"/>
              </a:rPr>
              <a:t>An effective CSPD is key to promoting both effective practices and the implementation of legal requirements as determined by the IDEA.</a:t>
            </a:r>
            <a:endParaRPr lang="en-US" sz="2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31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28015" y="1994376"/>
            <a:ext cx="2217896" cy="379431"/>
          </a:xfrm>
          <a:prstGeom prst="rect">
            <a:avLst/>
          </a:prstGeom>
        </p:spPr>
        <p:txBody>
          <a:bodyPr vert="horz" wrap="square" lIns="0" tIns="10001" rIns="0" bIns="0" rtlCol="0">
            <a:spAutoFit/>
          </a:bodyPr>
          <a:lstStyle/>
          <a:p>
            <a:pPr marL="9525" defTabSz="685800">
              <a:spcBef>
                <a:spcPts val="79"/>
              </a:spcBef>
              <a:defRPr/>
            </a:pPr>
            <a:r>
              <a:rPr sz="2400" spc="-4" dirty="0">
                <a:solidFill>
                  <a:prstClr val="black"/>
                </a:solidFill>
                <a:latin typeface="Arial"/>
                <a:cs typeface="Arial"/>
              </a:rPr>
              <a:t>Theory of</a:t>
            </a:r>
            <a:r>
              <a:rPr sz="2400" spc="-206" dirty="0">
                <a:solidFill>
                  <a:prstClr val="black"/>
                </a:solidFill>
                <a:latin typeface="Arial"/>
                <a:cs typeface="Arial"/>
              </a:rPr>
              <a:t> </a:t>
            </a:r>
            <a:r>
              <a:rPr sz="2400" spc="-4" dirty="0">
                <a:solidFill>
                  <a:prstClr val="black"/>
                </a:solidFill>
                <a:latin typeface="Arial"/>
                <a:cs typeface="Arial"/>
              </a:rPr>
              <a:t>Action</a:t>
            </a:r>
            <a:endParaRPr sz="2400" dirty="0">
              <a:solidFill>
                <a:prstClr val="black"/>
              </a:solidFill>
              <a:latin typeface="Arial"/>
              <a:cs typeface="Arial"/>
            </a:endParaRPr>
          </a:p>
        </p:txBody>
      </p:sp>
      <p:sp>
        <p:nvSpPr>
          <p:cNvPr id="4" name="object 4"/>
          <p:cNvSpPr txBox="1"/>
          <p:nvPr/>
        </p:nvSpPr>
        <p:spPr>
          <a:xfrm>
            <a:off x="6325811" y="3220516"/>
            <a:ext cx="1284923" cy="860331"/>
          </a:xfrm>
          <a:prstGeom prst="rect">
            <a:avLst/>
          </a:prstGeom>
          <a:solidFill>
            <a:srgbClr val="C3D69B"/>
          </a:solidFill>
          <a:ln w="57911">
            <a:solidFill>
              <a:srgbClr val="00B050"/>
            </a:solidFill>
          </a:ln>
        </p:spPr>
        <p:txBody>
          <a:bodyPr vert="horz" wrap="square" lIns="0" tIns="29051" rIns="0" bIns="0" rtlCol="0">
            <a:spAutoFit/>
          </a:bodyPr>
          <a:lstStyle/>
          <a:p>
            <a:pPr marL="146685" marR="141923" indent="-953" algn="ctr" defTabSz="685800">
              <a:spcBef>
                <a:spcPts val="229"/>
              </a:spcBef>
              <a:defRPr/>
            </a:pPr>
            <a:r>
              <a:rPr sz="1350" spc="-8" dirty="0">
                <a:solidFill>
                  <a:prstClr val="black"/>
                </a:solidFill>
                <a:latin typeface="Arial"/>
                <a:cs typeface="Arial"/>
              </a:rPr>
              <a:t>Improved  outcomes</a:t>
            </a:r>
            <a:r>
              <a:rPr sz="1350" spc="-26" dirty="0">
                <a:solidFill>
                  <a:prstClr val="black"/>
                </a:solidFill>
                <a:latin typeface="Arial"/>
                <a:cs typeface="Arial"/>
              </a:rPr>
              <a:t> </a:t>
            </a:r>
            <a:r>
              <a:rPr sz="1350" spc="-8" dirty="0">
                <a:solidFill>
                  <a:prstClr val="black"/>
                </a:solidFill>
                <a:latin typeface="Arial"/>
                <a:cs typeface="Arial"/>
              </a:rPr>
              <a:t>for  children </a:t>
            </a:r>
            <a:r>
              <a:rPr sz="1350" spc="-11" dirty="0">
                <a:solidFill>
                  <a:prstClr val="black"/>
                </a:solidFill>
                <a:latin typeface="Arial"/>
                <a:cs typeface="Arial"/>
              </a:rPr>
              <a:t>and  </a:t>
            </a:r>
            <a:r>
              <a:rPr sz="1350" spc="-4" dirty="0">
                <a:solidFill>
                  <a:prstClr val="black"/>
                </a:solidFill>
                <a:latin typeface="Arial"/>
                <a:cs typeface="Arial"/>
              </a:rPr>
              <a:t>families</a:t>
            </a:r>
            <a:endParaRPr sz="1350" dirty="0">
              <a:solidFill>
                <a:prstClr val="black"/>
              </a:solidFill>
              <a:latin typeface="Arial"/>
              <a:cs typeface="Arial"/>
            </a:endParaRPr>
          </a:p>
        </p:txBody>
      </p:sp>
      <p:sp>
        <p:nvSpPr>
          <p:cNvPr id="5" name="object 5"/>
          <p:cNvSpPr txBox="1"/>
          <p:nvPr/>
        </p:nvSpPr>
        <p:spPr>
          <a:xfrm>
            <a:off x="4723325" y="3102786"/>
            <a:ext cx="1329690" cy="1069043"/>
          </a:xfrm>
          <a:prstGeom prst="rect">
            <a:avLst/>
          </a:prstGeom>
          <a:solidFill>
            <a:srgbClr val="C3D69B"/>
          </a:solidFill>
          <a:ln w="57911">
            <a:solidFill>
              <a:srgbClr val="00B050"/>
            </a:solidFill>
          </a:ln>
        </p:spPr>
        <p:txBody>
          <a:bodyPr vert="horz" wrap="square" lIns="0" tIns="30004" rIns="0" bIns="0" rtlCol="0">
            <a:spAutoFit/>
          </a:bodyPr>
          <a:lstStyle/>
          <a:p>
            <a:pPr marL="70485" marR="66199" indent="1905" algn="ctr" defTabSz="685800">
              <a:spcBef>
                <a:spcPts val="236"/>
              </a:spcBef>
              <a:defRPr/>
            </a:pPr>
            <a:r>
              <a:rPr sz="1350" spc="-8" dirty="0">
                <a:solidFill>
                  <a:prstClr val="black"/>
                </a:solidFill>
                <a:latin typeface="Arial"/>
                <a:cs typeface="Arial"/>
              </a:rPr>
              <a:t>Improved  effectiveness</a:t>
            </a:r>
            <a:r>
              <a:rPr sz="1350" spc="-34" dirty="0">
                <a:solidFill>
                  <a:prstClr val="black"/>
                </a:solidFill>
                <a:latin typeface="Arial"/>
                <a:cs typeface="Arial"/>
              </a:rPr>
              <a:t> </a:t>
            </a:r>
            <a:r>
              <a:rPr sz="1350" spc="-8" dirty="0">
                <a:solidFill>
                  <a:prstClr val="black"/>
                </a:solidFill>
                <a:latin typeface="Arial"/>
                <a:cs typeface="Arial"/>
              </a:rPr>
              <a:t>of  </a:t>
            </a:r>
            <a:r>
              <a:rPr sz="1350" dirty="0">
                <a:solidFill>
                  <a:prstClr val="black"/>
                </a:solidFill>
                <a:latin typeface="Arial"/>
                <a:cs typeface="Arial"/>
              </a:rPr>
              <a:t>EI, </a:t>
            </a:r>
            <a:r>
              <a:rPr sz="1350" spc="-4" dirty="0">
                <a:solidFill>
                  <a:prstClr val="black"/>
                </a:solidFill>
                <a:latin typeface="Arial"/>
                <a:cs typeface="Arial"/>
              </a:rPr>
              <a:t>ECSE,</a:t>
            </a:r>
            <a:r>
              <a:rPr sz="1350" spc="-41" dirty="0">
                <a:solidFill>
                  <a:prstClr val="black"/>
                </a:solidFill>
                <a:latin typeface="Arial"/>
                <a:cs typeface="Arial"/>
              </a:rPr>
              <a:t> </a:t>
            </a:r>
            <a:r>
              <a:rPr sz="1350" spc="-4" dirty="0">
                <a:solidFill>
                  <a:prstClr val="black"/>
                </a:solidFill>
                <a:latin typeface="Arial"/>
                <a:cs typeface="Arial"/>
              </a:rPr>
              <a:t>and</a:t>
            </a:r>
            <a:endParaRPr sz="1350" dirty="0">
              <a:solidFill>
                <a:prstClr val="black"/>
              </a:solidFill>
              <a:latin typeface="Arial"/>
              <a:cs typeface="Arial"/>
            </a:endParaRPr>
          </a:p>
          <a:p>
            <a:pPr marL="169545" marR="163830" indent="-953" algn="ctr" defTabSz="685800">
              <a:defRPr/>
            </a:pPr>
            <a:r>
              <a:rPr sz="1350" spc="-4" dirty="0">
                <a:solidFill>
                  <a:prstClr val="black"/>
                </a:solidFill>
                <a:latin typeface="Arial"/>
                <a:cs typeface="Arial"/>
              </a:rPr>
              <a:t>EC services  </a:t>
            </a:r>
            <a:r>
              <a:rPr sz="1350" spc="-8" dirty="0">
                <a:solidFill>
                  <a:prstClr val="black"/>
                </a:solidFill>
                <a:latin typeface="Arial"/>
                <a:cs typeface="Arial"/>
              </a:rPr>
              <a:t>and</a:t>
            </a:r>
            <a:r>
              <a:rPr sz="1350" spc="-30" dirty="0">
                <a:solidFill>
                  <a:prstClr val="black"/>
                </a:solidFill>
                <a:latin typeface="Arial"/>
                <a:cs typeface="Arial"/>
              </a:rPr>
              <a:t> </a:t>
            </a:r>
            <a:r>
              <a:rPr sz="1350" spc="-8" dirty="0">
                <a:solidFill>
                  <a:prstClr val="black"/>
                </a:solidFill>
                <a:latin typeface="Arial"/>
                <a:cs typeface="Arial"/>
              </a:rPr>
              <a:t>supports</a:t>
            </a:r>
            <a:endParaRPr sz="1350" dirty="0">
              <a:solidFill>
                <a:prstClr val="black"/>
              </a:solidFill>
              <a:latin typeface="Arial"/>
              <a:cs typeface="Arial"/>
            </a:endParaRPr>
          </a:p>
        </p:txBody>
      </p:sp>
      <p:sp>
        <p:nvSpPr>
          <p:cNvPr id="6" name="object 6"/>
          <p:cNvSpPr txBox="1"/>
          <p:nvPr/>
        </p:nvSpPr>
        <p:spPr>
          <a:xfrm>
            <a:off x="2956246" y="2877616"/>
            <a:ext cx="1371600" cy="1483579"/>
          </a:xfrm>
          <a:prstGeom prst="rect">
            <a:avLst/>
          </a:prstGeom>
          <a:solidFill>
            <a:srgbClr val="DBEEF4"/>
          </a:solidFill>
          <a:ln w="57911">
            <a:solidFill>
              <a:srgbClr val="00B050"/>
            </a:solidFill>
          </a:ln>
        </p:spPr>
        <p:txBody>
          <a:bodyPr vert="horz" wrap="square" lIns="0" tIns="29051" rIns="0" bIns="0" rtlCol="0">
            <a:spAutoFit/>
          </a:bodyPr>
          <a:lstStyle/>
          <a:p>
            <a:pPr marL="110490" marR="104299" indent="476" algn="ctr" defTabSz="685800">
              <a:spcBef>
                <a:spcPts val="229"/>
              </a:spcBef>
              <a:defRPr/>
            </a:pPr>
            <a:r>
              <a:rPr sz="1350" spc="-4" dirty="0">
                <a:solidFill>
                  <a:prstClr val="black"/>
                </a:solidFill>
                <a:latin typeface="Arial"/>
                <a:cs typeface="Arial"/>
              </a:rPr>
              <a:t>More EC  </a:t>
            </a:r>
            <a:r>
              <a:rPr sz="1350" spc="-8" dirty="0">
                <a:solidFill>
                  <a:prstClr val="black"/>
                </a:solidFill>
                <a:latin typeface="Arial"/>
                <a:cs typeface="Arial"/>
              </a:rPr>
              <a:t>leaders </a:t>
            </a:r>
            <a:r>
              <a:rPr sz="1350" spc="-11" dirty="0">
                <a:solidFill>
                  <a:prstClr val="black"/>
                </a:solidFill>
                <a:latin typeface="Arial"/>
                <a:cs typeface="Arial"/>
              </a:rPr>
              <a:t>and  </a:t>
            </a:r>
            <a:r>
              <a:rPr sz="1350" spc="-4" dirty="0">
                <a:solidFill>
                  <a:prstClr val="black"/>
                </a:solidFill>
                <a:latin typeface="Arial"/>
                <a:cs typeface="Arial"/>
              </a:rPr>
              <a:t>practitioners  </a:t>
            </a:r>
            <a:r>
              <a:rPr sz="1350" spc="-8" dirty="0">
                <a:solidFill>
                  <a:prstClr val="black"/>
                </a:solidFill>
                <a:latin typeface="Arial"/>
                <a:cs typeface="Arial"/>
              </a:rPr>
              <a:t>have the  </a:t>
            </a:r>
            <a:r>
              <a:rPr sz="1350" spc="-4" dirty="0">
                <a:solidFill>
                  <a:prstClr val="black"/>
                </a:solidFill>
                <a:latin typeface="Arial"/>
                <a:cs typeface="Arial"/>
              </a:rPr>
              <a:t>requisite  </a:t>
            </a:r>
            <a:r>
              <a:rPr sz="1350" spc="-8" dirty="0">
                <a:solidFill>
                  <a:prstClr val="black"/>
                </a:solidFill>
                <a:latin typeface="Arial"/>
                <a:cs typeface="Arial"/>
              </a:rPr>
              <a:t>knowledge</a:t>
            </a:r>
            <a:r>
              <a:rPr sz="1350" spc="-23" dirty="0">
                <a:solidFill>
                  <a:prstClr val="black"/>
                </a:solidFill>
                <a:latin typeface="Arial"/>
                <a:cs typeface="Arial"/>
              </a:rPr>
              <a:t> </a:t>
            </a:r>
            <a:r>
              <a:rPr sz="1350" spc="-11" dirty="0">
                <a:solidFill>
                  <a:prstClr val="black"/>
                </a:solidFill>
                <a:latin typeface="Arial"/>
                <a:cs typeface="Arial"/>
              </a:rPr>
              <a:t>and  </a:t>
            </a:r>
            <a:r>
              <a:rPr sz="1350" spc="-4" dirty="0">
                <a:solidFill>
                  <a:prstClr val="black"/>
                </a:solidFill>
                <a:latin typeface="Arial"/>
                <a:cs typeface="Arial"/>
              </a:rPr>
              <a:t>skills</a:t>
            </a:r>
            <a:endParaRPr sz="1350" dirty="0">
              <a:solidFill>
                <a:prstClr val="black"/>
              </a:solidFill>
              <a:latin typeface="Arial"/>
              <a:cs typeface="Arial"/>
            </a:endParaRPr>
          </a:p>
        </p:txBody>
      </p:sp>
      <p:sp>
        <p:nvSpPr>
          <p:cNvPr id="7" name="object 7"/>
          <p:cNvSpPr txBox="1"/>
          <p:nvPr/>
        </p:nvSpPr>
        <p:spPr>
          <a:xfrm>
            <a:off x="1487492" y="3353104"/>
            <a:ext cx="1085850" cy="653064"/>
          </a:xfrm>
          <a:prstGeom prst="rect">
            <a:avLst/>
          </a:prstGeom>
          <a:solidFill>
            <a:srgbClr val="DCE6F2"/>
          </a:solidFill>
          <a:ln w="57912">
            <a:solidFill>
              <a:srgbClr val="558ED5"/>
            </a:solidFill>
          </a:ln>
        </p:spPr>
        <p:txBody>
          <a:bodyPr vert="horz" wrap="square" lIns="0" tIns="29528" rIns="0" bIns="0" rtlCol="0">
            <a:spAutoFit/>
          </a:bodyPr>
          <a:lstStyle/>
          <a:p>
            <a:pPr marL="90488" marR="84773" algn="ctr" defTabSz="685800">
              <a:spcBef>
                <a:spcPts val="233"/>
              </a:spcBef>
              <a:defRPr/>
            </a:pPr>
            <a:r>
              <a:rPr sz="1350" spc="-4" dirty="0">
                <a:solidFill>
                  <a:prstClr val="black"/>
                </a:solidFill>
                <a:latin typeface="Arial"/>
                <a:cs typeface="Arial"/>
              </a:rPr>
              <a:t>States</a:t>
            </a:r>
            <a:r>
              <a:rPr sz="1350" spc="-60" dirty="0">
                <a:solidFill>
                  <a:prstClr val="black"/>
                </a:solidFill>
                <a:latin typeface="Arial"/>
                <a:cs typeface="Arial"/>
              </a:rPr>
              <a:t> </a:t>
            </a:r>
            <a:r>
              <a:rPr sz="1350" spc="-8" dirty="0">
                <a:solidFill>
                  <a:prstClr val="black"/>
                </a:solidFill>
                <a:latin typeface="Arial"/>
                <a:cs typeface="Arial"/>
              </a:rPr>
              <a:t>have  high quality  </a:t>
            </a:r>
            <a:r>
              <a:rPr sz="1350" spc="-4" dirty="0">
                <a:solidFill>
                  <a:prstClr val="black"/>
                </a:solidFill>
                <a:latin typeface="Arial"/>
                <a:cs typeface="Arial"/>
              </a:rPr>
              <a:t>CSPD</a:t>
            </a:r>
            <a:endParaRPr sz="1350" dirty="0">
              <a:solidFill>
                <a:prstClr val="black"/>
              </a:solidFill>
              <a:latin typeface="Arial"/>
              <a:cs typeface="Arial"/>
            </a:endParaRPr>
          </a:p>
        </p:txBody>
      </p:sp>
      <p:sp>
        <p:nvSpPr>
          <p:cNvPr id="8" name="object 8"/>
          <p:cNvSpPr/>
          <p:nvPr/>
        </p:nvSpPr>
        <p:spPr>
          <a:xfrm>
            <a:off x="2573914" y="3700004"/>
            <a:ext cx="355282" cy="0"/>
          </a:xfrm>
          <a:custGeom>
            <a:avLst/>
            <a:gdLst/>
            <a:ahLst/>
            <a:cxnLst/>
            <a:rect l="l" t="t" r="r" b="b"/>
            <a:pathLst>
              <a:path w="473710">
                <a:moveTo>
                  <a:pt x="0" y="0"/>
                </a:moveTo>
                <a:lnTo>
                  <a:pt x="473456" y="0"/>
                </a:lnTo>
              </a:path>
            </a:pathLst>
          </a:custGeom>
          <a:ln w="38100">
            <a:solidFill>
              <a:srgbClr val="000000"/>
            </a:solidFill>
          </a:ln>
        </p:spPr>
        <p:txBody>
          <a:bodyPr wrap="square" lIns="0" tIns="0" rIns="0" bIns="0" rtlCol="0"/>
          <a:lstStyle/>
          <a:p>
            <a:pPr defTabSz="685800">
              <a:defRPr/>
            </a:pPr>
            <a:endParaRPr sz="1350" dirty="0">
              <a:solidFill>
                <a:prstClr val="black"/>
              </a:solidFill>
              <a:latin typeface="Calibri"/>
            </a:endParaRPr>
          </a:p>
        </p:txBody>
      </p:sp>
      <p:sp>
        <p:nvSpPr>
          <p:cNvPr id="9" name="object 9"/>
          <p:cNvSpPr/>
          <p:nvPr/>
        </p:nvSpPr>
        <p:spPr>
          <a:xfrm>
            <a:off x="2843274" y="3649992"/>
            <a:ext cx="86201" cy="100013"/>
          </a:xfrm>
          <a:custGeom>
            <a:avLst/>
            <a:gdLst/>
            <a:ahLst/>
            <a:cxnLst/>
            <a:rect l="l" t="t" r="r" b="b"/>
            <a:pathLst>
              <a:path w="114935" h="133350">
                <a:moveTo>
                  <a:pt x="12" y="0"/>
                </a:moveTo>
                <a:lnTo>
                  <a:pt x="114312" y="66675"/>
                </a:lnTo>
                <a:lnTo>
                  <a:pt x="0" y="133350"/>
                </a:lnTo>
              </a:path>
            </a:pathLst>
          </a:custGeom>
          <a:ln w="38100">
            <a:solidFill>
              <a:srgbClr val="000000"/>
            </a:solidFill>
          </a:ln>
        </p:spPr>
        <p:txBody>
          <a:bodyPr wrap="square" lIns="0" tIns="0" rIns="0" bIns="0" rtlCol="0"/>
          <a:lstStyle/>
          <a:p>
            <a:pPr defTabSz="685800">
              <a:defRPr/>
            </a:pPr>
            <a:endParaRPr sz="1350" dirty="0">
              <a:solidFill>
                <a:prstClr val="black"/>
              </a:solidFill>
              <a:latin typeface="Calibri"/>
            </a:endParaRPr>
          </a:p>
        </p:txBody>
      </p:sp>
      <p:sp>
        <p:nvSpPr>
          <p:cNvPr id="10" name="object 10"/>
          <p:cNvSpPr/>
          <p:nvPr/>
        </p:nvSpPr>
        <p:spPr>
          <a:xfrm>
            <a:off x="4328419" y="3657713"/>
            <a:ext cx="367188" cy="0"/>
          </a:xfrm>
          <a:custGeom>
            <a:avLst/>
            <a:gdLst/>
            <a:ahLst/>
            <a:cxnLst/>
            <a:rect l="l" t="t" r="r" b="b"/>
            <a:pathLst>
              <a:path w="489585">
                <a:moveTo>
                  <a:pt x="0" y="0"/>
                </a:moveTo>
                <a:lnTo>
                  <a:pt x="489521" y="0"/>
                </a:lnTo>
              </a:path>
            </a:pathLst>
          </a:custGeom>
          <a:ln w="38100">
            <a:solidFill>
              <a:srgbClr val="000000"/>
            </a:solidFill>
          </a:ln>
        </p:spPr>
        <p:txBody>
          <a:bodyPr wrap="square" lIns="0" tIns="0" rIns="0" bIns="0" rtlCol="0"/>
          <a:lstStyle/>
          <a:p>
            <a:pPr defTabSz="685800">
              <a:defRPr/>
            </a:pPr>
            <a:endParaRPr sz="1350" dirty="0">
              <a:solidFill>
                <a:prstClr val="black"/>
              </a:solidFill>
              <a:latin typeface="Calibri"/>
            </a:endParaRPr>
          </a:p>
        </p:txBody>
      </p:sp>
      <p:sp>
        <p:nvSpPr>
          <p:cNvPr id="11" name="object 11"/>
          <p:cNvSpPr/>
          <p:nvPr/>
        </p:nvSpPr>
        <p:spPr>
          <a:xfrm>
            <a:off x="4609838" y="3607701"/>
            <a:ext cx="85725" cy="100013"/>
          </a:xfrm>
          <a:custGeom>
            <a:avLst/>
            <a:gdLst/>
            <a:ahLst/>
            <a:cxnLst/>
            <a:rect l="l" t="t" r="r" b="b"/>
            <a:pathLst>
              <a:path w="114300" h="133350">
                <a:moveTo>
                  <a:pt x="0" y="0"/>
                </a:moveTo>
                <a:lnTo>
                  <a:pt x="114300" y="66675"/>
                </a:lnTo>
                <a:lnTo>
                  <a:pt x="0" y="133350"/>
                </a:lnTo>
              </a:path>
            </a:pathLst>
          </a:custGeom>
          <a:ln w="38100">
            <a:solidFill>
              <a:srgbClr val="000000"/>
            </a:solidFill>
          </a:ln>
        </p:spPr>
        <p:txBody>
          <a:bodyPr wrap="square" lIns="0" tIns="0" rIns="0" bIns="0" rtlCol="0"/>
          <a:lstStyle/>
          <a:p>
            <a:pPr defTabSz="685800">
              <a:defRPr/>
            </a:pPr>
            <a:endParaRPr sz="1350" dirty="0">
              <a:solidFill>
                <a:prstClr val="black"/>
              </a:solidFill>
              <a:latin typeface="Calibri"/>
            </a:endParaRPr>
          </a:p>
        </p:txBody>
      </p:sp>
      <p:sp>
        <p:nvSpPr>
          <p:cNvPr id="12" name="object 12"/>
          <p:cNvSpPr/>
          <p:nvPr/>
        </p:nvSpPr>
        <p:spPr>
          <a:xfrm>
            <a:off x="6085209" y="3670285"/>
            <a:ext cx="216218" cy="1905"/>
          </a:xfrm>
          <a:custGeom>
            <a:avLst/>
            <a:gdLst/>
            <a:ahLst/>
            <a:cxnLst/>
            <a:rect l="l" t="t" r="r" b="b"/>
            <a:pathLst>
              <a:path w="288290" h="2539">
                <a:moveTo>
                  <a:pt x="-19050" y="1054"/>
                </a:moveTo>
                <a:lnTo>
                  <a:pt x="306768" y="1054"/>
                </a:lnTo>
              </a:path>
            </a:pathLst>
          </a:custGeom>
          <a:ln w="40208">
            <a:solidFill>
              <a:srgbClr val="000000"/>
            </a:solidFill>
          </a:ln>
        </p:spPr>
        <p:txBody>
          <a:bodyPr wrap="square" lIns="0" tIns="0" rIns="0" bIns="0" rtlCol="0"/>
          <a:lstStyle/>
          <a:p>
            <a:pPr defTabSz="685800">
              <a:defRPr/>
            </a:pPr>
            <a:endParaRPr sz="1350" dirty="0">
              <a:solidFill>
                <a:prstClr val="black"/>
              </a:solidFill>
              <a:latin typeface="Calibri"/>
            </a:endParaRPr>
          </a:p>
        </p:txBody>
      </p:sp>
      <p:sp>
        <p:nvSpPr>
          <p:cNvPr id="13" name="object 13"/>
          <p:cNvSpPr/>
          <p:nvPr/>
        </p:nvSpPr>
        <p:spPr>
          <a:xfrm>
            <a:off x="6214913" y="3621226"/>
            <a:ext cx="86201" cy="100013"/>
          </a:xfrm>
          <a:custGeom>
            <a:avLst/>
            <a:gdLst/>
            <a:ahLst/>
            <a:cxnLst/>
            <a:rect l="l" t="t" r="r" b="b"/>
            <a:pathLst>
              <a:path w="114934" h="133350">
                <a:moveTo>
                  <a:pt x="977" y="0"/>
                </a:moveTo>
                <a:lnTo>
                  <a:pt x="114782" y="67513"/>
                </a:lnTo>
                <a:lnTo>
                  <a:pt x="0" y="133350"/>
                </a:lnTo>
              </a:path>
            </a:pathLst>
          </a:custGeom>
          <a:ln w="38100">
            <a:solidFill>
              <a:srgbClr val="000000"/>
            </a:solidFill>
          </a:ln>
        </p:spPr>
        <p:txBody>
          <a:bodyPr wrap="square" lIns="0" tIns="0" rIns="0" bIns="0" rtlCol="0"/>
          <a:lstStyle/>
          <a:p>
            <a:pPr defTabSz="685800">
              <a:defRPr/>
            </a:pPr>
            <a:endParaRPr sz="1350" dirty="0">
              <a:solidFill>
                <a:prstClr val="black"/>
              </a:solidFill>
              <a:latin typeface="Calibri"/>
            </a:endParaRPr>
          </a:p>
        </p:txBody>
      </p:sp>
      <p:sp>
        <p:nvSpPr>
          <p:cNvPr id="14" name="object 14"/>
          <p:cNvSpPr/>
          <p:nvPr/>
        </p:nvSpPr>
        <p:spPr>
          <a:xfrm>
            <a:off x="5879665" y="4614635"/>
            <a:ext cx="2174030" cy="795403"/>
          </a:xfrm>
          <a:prstGeom prst="rect">
            <a:avLst/>
          </a:prstGeom>
          <a:blipFill>
            <a:blip r:embed="rId3"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
        <p:nvSpPr>
          <p:cNvPr id="15" name="object 15"/>
          <p:cNvSpPr/>
          <p:nvPr/>
        </p:nvSpPr>
        <p:spPr>
          <a:xfrm>
            <a:off x="6913697" y="4998587"/>
            <a:ext cx="60960" cy="72390"/>
          </a:xfrm>
          <a:custGeom>
            <a:avLst/>
            <a:gdLst/>
            <a:ahLst/>
            <a:cxnLst/>
            <a:rect l="l" t="t" r="r" b="b"/>
            <a:pathLst>
              <a:path w="81279" h="96520">
                <a:moveTo>
                  <a:pt x="54594" y="1549"/>
                </a:moveTo>
                <a:lnTo>
                  <a:pt x="46847" y="0"/>
                </a:lnTo>
                <a:lnTo>
                  <a:pt x="39268" y="133"/>
                </a:lnTo>
                <a:lnTo>
                  <a:pt x="31855" y="1953"/>
                </a:lnTo>
                <a:lnTo>
                  <a:pt x="3400" y="36639"/>
                </a:lnTo>
                <a:lnTo>
                  <a:pt x="0" y="57307"/>
                </a:lnTo>
                <a:lnTo>
                  <a:pt x="907" y="66281"/>
                </a:lnTo>
                <a:lnTo>
                  <a:pt x="33963" y="95896"/>
                </a:lnTo>
                <a:lnTo>
                  <a:pt x="41530" y="95758"/>
                </a:lnTo>
                <a:lnTo>
                  <a:pt x="73418" y="69439"/>
                </a:lnTo>
                <a:lnTo>
                  <a:pt x="80714" y="38481"/>
                </a:lnTo>
                <a:lnTo>
                  <a:pt x="79817" y="29571"/>
                </a:lnTo>
                <a:lnTo>
                  <a:pt x="54594" y="1549"/>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16" name="object 16"/>
          <p:cNvSpPr/>
          <p:nvPr/>
        </p:nvSpPr>
        <p:spPr>
          <a:xfrm>
            <a:off x="6071323" y="4738268"/>
            <a:ext cx="68531" cy="79923"/>
          </a:xfrm>
          <a:prstGeom prst="rect">
            <a:avLst/>
          </a:prstGeom>
          <a:blipFill>
            <a:blip r:embed="rId4"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
        <p:nvSpPr>
          <p:cNvPr id="17" name="object 17"/>
          <p:cNvSpPr/>
          <p:nvPr/>
        </p:nvSpPr>
        <p:spPr>
          <a:xfrm>
            <a:off x="6700062" y="4931934"/>
            <a:ext cx="56198" cy="73343"/>
          </a:xfrm>
          <a:custGeom>
            <a:avLst/>
            <a:gdLst/>
            <a:ahLst/>
            <a:cxnLst/>
            <a:rect l="l" t="t" r="r" b="b"/>
            <a:pathLst>
              <a:path w="74929" h="97789">
                <a:moveTo>
                  <a:pt x="51963" y="1443"/>
                </a:moveTo>
                <a:lnTo>
                  <a:pt x="44731" y="0"/>
                </a:lnTo>
                <a:lnTo>
                  <a:pt x="37687" y="165"/>
                </a:lnTo>
                <a:lnTo>
                  <a:pt x="30830" y="1937"/>
                </a:lnTo>
                <a:lnTo>
                  <a:pt x="4237" y="35872"/>
                </a:lnTo>
                <a:lnTo>
                  <a:pt x="0" y="58790"/>
                </a:lnTo>
                <a:lnTo>
                  <a:pt x="534" y="68334"/>
                </a:lnTo>
                <a:lnTo>
                  <a:pt x="30635" y="97644"/>
                </a:lnTo>
                <a:lnTo>
                  <a:pt x="37366" y="97413"/>
                </a:lnTo>
                <a:lnTo>
                  <a:pt x="66609" y="70068"/>
                </a:lnTo>
                <a:lnTo>
                  <a:pt x="74753" y="36961"/>
                </a:lnTo>
                <a:lnTo>
                  <a:pt x="74239" y="27991"/>
                </a:lnTo>
                <a:lnTo>
                  <a:pt x="51963" y="1443"/>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18" name="object 18"/>
          <p:cNvSpPr/>
          <p:nvPr/>
        </p:nvSpPr>
        <p:spPr>
          <a:xfrm>
            <a:off x="7285344" y="5107396"/>
            <a:ext cx="64439" cy="81910"/>
          </a:xfrm>
          <a:prstGeom prst="rect">
            <a:avLst/>
          </a:prstGeom>
          <a:blipFill>
            <a:blip r:embed="rId5"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
        <p:nvSpPr>
          <p:cNvPr id="19" name="object 19"/>
          <p:cNvSpPr/>
          <p:nvPr/>
        </p:nvSpPr>
        <p:spPr>
          <a:xfrm>
            <a:off x="7172622" y="5073142"/>
            <a:ext cx="46673" cy="34766"/>
          </a:xfrm>
          <a:custGeom>
            <a:avLst/>
            <a:gdLst/>
            <a:ahLst/>
            <a:cxnLst/>
            <a:rect l="l" t="t" r="r" b="b"/>
            <a:pathLst>
              <a:path w="62229" h="46354">
                <a:moveTo>
                  <a:pt x="40868" y="1318"/>
                </a:moveTo>
                <a:lnTo>
                  <a:pt x="34419" y="0"/>
                </a:lnTo>
                <a:lnTo>
                  <a:pt x="28179" y="45"/>
                </a:lnTo>
                <a:lnTo>
                  <a:pt x="22146" y="1458"/>
                </a:lnTo>
                <a:lnTo>
                  <a:pt x="0" y="27569"/>
                </a:lnTo>
                <a:lnTo>
                  <a:pt x="59778" y="45845"/>
                </a:lnTo>
                <a:lnTo>
                  <a:pt x="61550" y="37465"/>
                </a:lnTo>
                <a:lnTo>
                  <a:pt x="61990" y="29816"/>
                </a:lnTo>
                <a:lnTo>
                  <a:pt x="61098" y="22897"/>
                </a:lnTo>
                <a:lnTo>
                  <a:pt x="58877" y="16711"/>
                </a:lnTo>
                <a:lnTo>
                  <a:pt x="55029" y="8938"/>
                </a:lnTo>
                <a:lnTo>
                  <a:pt x="49022" y="3808"/>
                </a:lnTo>
                <a:lnTo>
                  <a:pt x="40868" y="1318"/>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20" name="object 20"/>
          <p:cNvSpPr/>
          <p:nvPr/>
        </p:nvSpPr>
        <p:spPr>
          <a:xfrm>
            <a:off x="7028614" y="4998436"/>
            <a:ext cx="118110" cy="135731"/>
          </a:xfrm>
          <a:custGeom>
            <a:avLst/>
            <a:gdLst/>
            <a:ahLst/>
            <a:cxnLst/>
            <a:rect l="l" t="t" r="r" b="b"/>
            <a:pathLst>
              <a:path w="157479" h="180975">
                <a:moveTo>
                  <a:pt x="0" y="0"/>
                </a:moveTo>
                <a:lnTo>
                  <a:pt x="41986" y="12839"/>
                </a:lnTo>
                <a:lnTo>
                  <a:pt x="46863" y="98679"/>
                </a:lnTo>
                <a:lnTo>
                  <a:pt x="47244" y="126961"/>
                </a:lnTo>
                <a:lnTo>
                  <a:pt x="51422" y="121081"/>
                </a:lnTo>
                <a:lnTo>
                  <a:pt x="54127" y="117182"/>
                </a:lnTo>
                <a:lnTo>
                  <a:pt x="55333" y="115277"/>
                </a:lnTo>
                <a:lnTo>
                  <a:pt x="57962" y="111417"/>
                </a:lnTo>
                <a:lnTo>
                  <a:pt x="60693" y="107581"/>
                </a:lnTo>
                <a:lnTo>
                  <a:pt x="63512" y="103771"/>
                </a:lnTo>
                <a:lnTo>
                  <a:pt x="115849" y="35420"/>
                </a:lnTo>
                <a:lnTo>
                  <a:pt x="156984" y="47993"/>
                </a:lnTo>
                <a:lnTo>
                  <a:pt x="50711" y="180784"/>
                </a:lnTo>
                <a:lnTo>
                  <a:pt x="14706" y="169773"/>
                </a:lnTo>
                <a:lnTo>
                  <a:pt x="0" y="0"/>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21" name="object 21"/>
          <p:cNvSpPr/>
          <p:nvPr/>
        </p:nvSpPr>
        <p:spPr>
          <a:xfrm>
            <a:off x="6400736" y="4817068"/>
            <a:ext cx="64770" cy="122873"/>
          </a:xfrm>
          <a:custGeom>
            <a:avLst/>
            <a:gdLst/>
            <a:ahLst/>
            <a:cxnLst/>
            <a:rect l="l" t="t" r="r" b="b"/>
            <a:pathLst>
              <a:path w="86360" h="163829">
                <a:moveTo>
                  <a:pt x="46202" y="0"/>
                </a:moveTo>
                <a:lnTo>
                  <a:pt x="86194" y="12230"/>
                </a:lnTo>
                <a:lnTo>
                  <a:pt x="39992" y="163372"/>
                </a:lnTo>
                <a:lnTo>
                  <a:pt x="0" y="151155"/>
                </a:lnTo>
                <a:lnTo>
                  <a:pt x="46202" y="0"/>
                </a:lnTo>
                <a:close/>
              </a:path>
            </a:pathLst>
          </a:custGeom>
          <a:ln w="10667">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22" name="object 22"/>
          <p:cNvSpPr/>
          <p:nvPr/>
        </p:nvSpPr>
        <p:spPr>
          <a:xfrm>
            <a:off x="6186022" y="4738050"/>
            <a:ext cx="176975" cy="161896"/>
          </a:xfrm>
          <a:prstGeom prst="rect">
            <a:avLst/>
          </a:prstGeom>
          <a:blipFill>
            <a:blip r:embed="rId6"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
        <p:nvSpPr>
          <p:cNvPr id="23" name="object 23"/>
          <p:cNvSpPr/>
          <p:nvPr/>
        </p:nvSpPr>
        <p:spPr>
          <a:xfrm>
            <a:off x="7134325" y="5048322"/>
            <a:ext cx="113348" cy="125254"/>
          </a:xfrm>
          <a:custGeom>
            <a:avLst/>
            <a:gdLst/>
            <a:ahLst/>
            <a:cxnLst/>
            <a:rect l="l" t="t" r="r" b="b"/>
            <a:pathLst>
              <a:path w="151129" h="167004">
                <a:moveTo>
                  <a:pt x="98866" y="3067"/>
                </a:moveTo>
                <a:lnTo>
                  <a:pt x="137624" y="28614"/>
                </a:lnTo>
                <a:lnTo>
                  <a:pt x="151074" y="74220"/>
                </a:lnTo>
                <a:lnTo>
                  <a:pt x="148794" y="93798"/>
                </a:lnTo>
                <a:lnTo>
                  <a:pt x="143062" y="115563"/>
                </a:lnTo>
                <a:lnTo>
                  <a:pt x="42872" y="84931"/>
                </a:lnTo>
                <a:lnTo>
                  <a:pt x="41062" y="93568"/>
                </a:lnTo>
                <a:lnTo>
                  <a:pt x="57687" y="129867"/>
                </a:lnTo>
                <a:lnTo>
                  <a:pt x="70380" y="134423"/>
                </a:lnTo>
                <a:lnTo>
                  <a:pt x="76158" y="134321"/>
                </a:lnTo>
                <a:lnTo>
                  <a:pt x="81480" y="132213"/>
                </a:lnTo>
                <a:lnTo>
                  <a:pt x="86788" y="130105"/>
                </a:lnTo>
                <a:lnTo>
                  <a:pt x="91703" y="125583"/>
                </a:lnTo>
                <a:lnTo>
                  <a:pt x="96199" y="118662"/>
                </a:lnTo>
                <a:lnTo>
                  <a:pt x="134007" y="137534"/>
                </a:lnTo>
                <a:lnTo>
                  <a:pt x="99539" y="163493"/>
                </a:lnTo>
                <a:lnTo>
                  <a:pt x="78251" y="166377"/>
                </a:lnTo>
                <a:lnTo>
                  <a:pt x="66699" y="165195"/>
                </a:lnTo>
                <a:lnTo>
                  <a:pt x="22217" y="145338"/>
                </a:lnTo>
                <a:lnTo>
                  <a:pt x="897" y="105670"/>
                </a:lnTo>
                <a:lnTo>
                  <a:pt x="0" y="91897"/>
                </a:lnTo>
                <a:lnTo>
                  <a:pt x="1383" y="77342"/>
                </a:lnTo>
                <a:lnTo>
                  <a:pt x="20204" y="30008"/>
                </a:lnTo>
                <a:lnTo>
                  <a:pt x="56000" y="3052"/>
                </a:lnTo>
                <a:lnTo>
                  <a:pt x="69802" y="0"/>
                </a:lnTo>
                <a:lnTo>
                  <a:pt x="84090" y="4"/>
                </a:lnTo>
                <a:lnTo>
                  <a:pt x="98866" y="3067"/>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24" name="object 24"/>
          <p:cNvSpPr/>
          <p:nvPr/>
        </p:nvSpPr>
        <p:spPr>
          <a:xfrm>
            <a:off x="6882201" y="4972263"/>
            <a:ext cx="123825" cy="124778"/>
          </a:xfrm>
          <a:custGeom>
            <a:avLst/>
            <a:gdLst/>
            <a:ahLst/>
            <a:cxnLst/>
            <a:rect l="l" t="t" r="r" b="b"/>
            <a:pathLst>
              <a:path w="165100" h="166370">
                <a:moveTo>
                  <a:pt x="106405" y="4008"/>
                </a:moveTo>
                <a:lnTo>
                  <a:pt x="147067" y="30136"/>
                </a:lnTo>
                <a:lnTo>
                  <a:pt x="164554" y="73706"/>
                </a:lnTo>
                <a:lnTo>
                  <a:pt x="164138" y="89769"/>
                </a:lnTo>
                <a:lnTo>
                  <a:pt x="145405" y="136139"/>
                </a:lnTo>
                <a:lnTo>
                  <a:pt x="106210" y="162828"/>
                </a:lnTo>
                <a:lnTo>
                  <a:pt x="90843" y="165838"/>
                </a:lnTo>
                <a:lnTo>
                  <a:pt x="74906" y="165590"/>
                </a:lnTo>
                <a:lnTo>
                  <a:pt x="29924" y="147596"/>
                </a:lnTo>
                <a:lnTo>
                  <a:pt x="4243" y="114461"/>
                </a:lnTo>
                <a:lnTo>
                  <a:pt x="0" y="93382"/>
                </a:lnTo>
                <a:lnTo>
                  <a:pt x="155" y="81889"/>
                </a:lnTo>
                <a:lnTo>
                  <a:pt x="13509" y="38211"/>
                </a:lnTo>
                <a:lnTo>
                  <a:pt x="43565" y="8686"/>
                </a:lnTo>
                <a:lnTo>
                  <a:pt x="84507" y="0"/>
                </a:lnTo>
                <a:lnTo>
                  <a:pt x="95382" y="1310"/>
                </a:lnTo>
                <a:lnTo>
                  <a:pt x="106405" y="4008"/>
                </a:lnTo>
                <a:close/>
              </a:path>
            </a:pathLst>
          </a:custGeom>
          <a:ln w="10667">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25" name="object 25"/>
          <p:cNvSpPr/>
          <p:nvPr/>
        </p:nvSpPr>
        <p:spPr>
          <a:xfrm>
            <a:off x="6788575" y="4935645"/>
            <a:ext cx="107156" cy="122873"/>
          </a:xfrm>
          <a:custGeom>
            <a:avLst/>
            <a:gdLst/>
            <a:ahLst/>
            <a:cxnLst/>
            <a:rect l="l" t="t" r="r" b="b"/>
            <a:pathLst>
              <a:path w="142875" h="163829">
                <a:moveTo>
                  <a:pt x="118846" y="18465"/>
                </a:moveTo>
                <a:lnTo>
                  <a:pt x="125471" y="21011"/>
                </a:lnTo>
                <a:lnTo>
                  <a:pt x="131684" y="24458"/>
                </a:lnTo>
                <a:lnTo>
                  <a:pt x="137486" y="28808"/>
                </a:lnTo>
                <a:lnTo>
                  <a:pt x="142874" y="34061"/>
                </a:lnTo>
                <a:lnTo>
                  <a:pt x="119824" y="65150"/>
                </a:lnTo>
                <a:lnTo>
                  <a:pt x="114426" y="58724"/>
                </a:lnTo>
                <a:lnTo>
                  <a:pt x="108838" y="54622"/>
                </a:lnTo>
                <a:lnTo>
                  <a:pt x="103047" y="52857"/>
                </a:lnTo>
                <a:lnTo>
                  <a:pt x="97447" y="51142"/>
                </a:lnTo>
                <a:lnTo>
                  <a:pt x="92227" y="51244"/>
                </a:lnTo>
                <a:lnTo>
                  <a:pt x="87401" y="53136"/>
                </a:lnTo>
                <a:lnTo>
                  <a:pt x="82562" y="55029"/>
                </a:lnTo>
                <a:lnTo>
                  <a:pt x="77800" y="59664"/>
                </a:lnTo>
                <a:lnTo>
                  <a:pt x="59867" y="99131"/>
                </a:lnTo>
                <a:lnTo>
                  <a:pt x="39992" y="163372"/>
                </a:lnTo>
                <a:lnTo>
                  <a:pt x="0" y="151155"/>
                </a:lnTo>
                <a:lnTo>
                  <a:pt x="46215" y="0"/>
                </a:lnTo>
                <a:lnTo>
                  <a:pt x="83362" y="11353"/>
                </a:lnTo>
                <a:lnTo>
                  <a:pt x="76796" y="32842"/>
                </a:lnTo>
                <a:lnTo>
                  <a:pt x="83573" y="27301"/>
                </a:lnTo>
                <a:lnTo>
                  <a:pt x="89712" y="22983"/>
                </a:lnTo>
                <a:lnTo>
                  <a:pt x="95213" y="19890"/>
                </a:lnTo>
                <a:lnTo>
                  <a:pt x="100075" y="18021"/>
                </a:lnTo>
                <a:lnTo>
                  <a:pt x="106133" y="16344"/>
                </a:lnTo>
                <a:lnTo>
                  <a:pt x="112394" y="16497"/>
                </a:lnTo>
                <a:lnTo>
                  <a:pt x="118846" y="18465"/>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26" name="object 26"/>
          <p:cNvSpPr/>
          <p:nvPr/>
        </p:nvSpPr>
        <p:spPr>
          <a:xfrm>
            <a:off x="6642470" y="4895004"/>
            <a:ext cx="145733" cy="165734"/>
          </a:xfrm>
          <a:custGeom>
            <a:avLst/>
            <a:gdLst/>
            <a:ahLst/>
            <a:cxnLst/>
            <a:rect l="l" t="t" r="r" b="b"/>
            <a:pathLst>
              <a:path w="194309" h="220979">
                <a:moveTo>
                  <a:pt x="149225" y="22390"/>
                </a:moveTo>
                <a:lnTo>
                  <a:pt x="180691" y="44705"/>
                </a:lnTo>
                <a:lnTo>
                  <a:pt x="193832" y="85594"/>
                </a:lnTo>
                <a:lnTo>
                  <a:pt x="192571" y="102037"/>
                </a:lnTo>
                <a:lnTo>
                  <a:pt x="173480" y="152034"/>
                </a:lnTo>
                <a:lnTo>
                  <a:pt x="139345" y="179205"/>
                </a:lnTo>
                <a:lnTo>
                  <a:pt x="113722" y="182848"/>
                </a:lnTo>
                <a:lnTo>
                  <a:pt x="100647" y="180289"/>
                </a:lnTo>
                <a:lnTo>
                  <a:pt x="67112" y="152040"/>
                </a:lnTo>
                <a:lnTo>
                  <a:pt x="63271" y="144741"/>
                </a:lnTo>
                <a:lnTo>
                  <a:pt x="39992" y="220878"/>
                </a:lnTo>
                <a:lnTo>
                  <a:pt x="0" y="208648"/>
                </a:lnTo>
                <a:lnTo>
                  <a:pt x="63792" y="0"/>
                </a:lnTo>
                <a:lnTo>
                  <a:pt x="101079" y="11404"/>
                </a:lnTo>
                <a:lnTo>
                  <a:pt x="94284" y="33604"/>
                </a:lnTo>
                <a:lnTo>
                  <a:pt x="99895" y="29387"/>
                </a:lnTo>
                <a:lnTo>
                  <a:pt x="134270" y="19762"/>
                </a:lnTo>
                <a:lnTo>
                  <a:pt x="141714" y="20580"/>
                </a:lnTo>
                <a:lnTo>
                  <a:pt x="149225" y="22390"/>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27" name="object 27"/>
          <p:cNvSpPr/>
          <p:nvPr/>
        </p:nvSpPr>
        <p:spPr>
          <a:xfrm>
            <a:off x="6459704" y="4835099"/>
            <a:ext cx="193358" cy="164783"/>
          </a:xfrm>
          <a:custGeom>
            <a:avLst/>
            <a:gdLst/>
            <a:ahLst/>
            <a:cxnLst/>
            <a:rect l="l" t="t" r="r" b="b"/>
            <a:pathLst>
              <a:path w="257810" h="219710">
                <a:moveTo>
                  <a:pt x="131216" y="22250"/>
                </a:moveTo>
                <a:lnTo>
                  <a:pt x="162001" y="46410"/>
                </a:lnTo>
                <a:lnTo>
                  <a:pt x="166560" y="59359"/>
                </a:lnTo>
                <a:lnTo>
                  <a:pt x="173378" y="55247"/>
                </a:lnTo>
                <a:lnTo>
                  <a:pt x="206873" y="47013"/>
                </a:lnTo>
                <a:lnTo>
                  <a:pt x="213467" y="47805"/>
                </a:lnTo>
                <a:lnTo>
                  <a:pt x="250392" y="70209"/>
                </a:lnTo>
                <a:lnTo>
                  <a:pt x="257397" y="96039"/>
                </a:lnTo>
                <a:lnTo>
                  <a:pt x="256520" y="103514"/>
                </a:lnTo>
                <a:lnTo>
                  <a:pt x="254673" y="112327"/>
                </a:lnTo>
                <a:lnTo>
                  <a:pt x="251853" y="122478"/>
                </a:lnTo>
                <a:lnTo>
                  <a:pt x="222300" y="219113"/>
                </a:lnTo>
                <a:lnTo>
                  <a:pt x="182308" y="206882"/>
                </a:lnTo>
                <a:lnTo>
                  <a:pt x="208724" y="120497"/>
                </a:lnTo>
                <a:lnTo>
                  <a:pt x="211600" y="110167"/>
                </a:lnTo>
                <a:lnTo>
                  <a:pt x="213352" y="101674"/>
                </a:lnTo>
                <a:lnTo>
                  <a:pt x="213976" y="95017"/>
                </a:lnTo>
                <a:lnTo>
                  <a:pt x="213474" y="90195"/>
                </a:lnTo>
                <a:lnTo>
                  <a:pt x="211518" y="83375"/>
                </a:lnTo>
                <a:lnTo>
                  <a:pt x="206692" y="78790"/>
                </a:lnTo>
                <a:lnTo>
                  <a:pt x="199008" y="76441"/>
                </a:lnTo>
                <a:lnTo>
                  <a:pt x="193408" y="74726"/>
                </a:lnTo>
                <a:lnTo>
                  <a:pt x="187617" y="74828"/>
                </a:lnTo>
                <a:lnTo>
                  <a:pt x="181648" y="76733"/>
                </a:lnTo>
                <a:lnTo>
                  <a:pt x="175666" y="78638"/>
                </a:lnTo>
                <a:lnTo>
                  <a:pt x="153555" y="118719"/>
                </a:lnTo>
                <a:lnTo>
                  <a:pt x="131356" y="191312"/>
                </a:lnTo>
                <a:lnTo>
                  <a:pt x="91363" y="179082"/>
                </a:lnTo>
                <a:lnTo>
                  <a:pt x="116687" y="96253"/>
                </a:lnTo>
                <a:lnTo>
                  <a:pt x="123253" y="67132"/>
                </a:lnTo>
                <a:lnTo>
                  <a:pt x="123139" y="62420"/>
                </a:lnTo>
                <a:lnTo>
                  <a:pt x="121907" y="58572"/>
                </a:lnTo>
                <a:lnTo>
                  <a:pt x="119557" y="55575"/>
                </a:lnTo>
                <a:lnTo>
                  <a:pt x="117208" y="52565"/>
                </a:lnTo>
                <a:lnTo>
                  <a:pt x="113474" y="50291"/>
                </a:lnTo>
                <a:lnTo>
                  <a:pt x="108343" y="48717"/>
                </a:lnTo>
                <a:lnTo>
                  <a:pt x="102171" y="46837"/>
                </a:lnTo>
                <a:lnTo>
                  <a:pt x="96113" y="46799"/>
                </a:lnTo>
                <a:lnTo>
                  <a:pt x="90169" y="48615"/>
                </a:lnTo>
                <a:lnTo>
                  <a:pt x="84226" y="50418"/>
                </a:lnTo>
                <a:lnTo>
                  <a:pt x="62445" y="89928"/>
                </a:lnTo>
                <a:lnTo>
                  <a:pt x="39992" y="163372"/>
                </a:lnTo>
                <a:lnTo>
                  <a:pt x="0" y="151142"/>
                </a:lnTo>
                <a:lnTo>
                  <a:pt x="46202" y="0"/>
                </a:lnTo>
                <a:lnTo>
                  <a:pt x="83070" y="11264"/>
                </a:lnTo>
                <a:lnTo>
                  <a:pt x="76758" y="31902"/>
                </a:lnTo>
                <a:lnTo>
                  <a:pt x="90336" y="24548"/>
                </a:lnTo>
                <a:lnTo>
                  <a:pt x="103939" y="20489"/>
                </a:lnTo>
                <a:lnTo>
                  <a:pt x="117567" y="19724"/>
                </a:lnTo>
                <a:lnTo>
                  <a:pt x="131216" y="22250"/>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28" name="object 28"/>
          <p:cNvSpPr/>
          <p:nvPr/>
        </p:nvSpPr>
        <p:spPr>
          <a:xfrm>
            <a:off x="6039826" y="4711945"/>
            <a:ext cx="131416" cy="132380"/>
          </a:xfrm>
          <a:prstGeom prst="rect">
            <a:avLst/>
          </a:prstGeom>
          <a:blipFill>
            <a:blip r:embed="rId7"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
        <p:nvSpPr>
          <p:cNvPr id="29" name="object 29"/>
          <p:cNvSpPr/>
          <p:nvPr/>
        </p:nvSpPr>
        <p:spPr>
          <a:xfrm>
            <a:off x="7743589" y="5181724"/>
            <a:ext cx="314105" cy="232314"/>
          </a:xfrm>
          <a:prstGeom prst="rect">
            <a:avLst/>
          </a:prstGeom>
          <a:blipFill>
            <a:blip r:embed="rId8"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
        <p:nvSpPr>
          <p:cNvPr id="30" name="object 30"/>
          <p:cNvSpPr/>
          <p:nvPr/>
        </p:nvSpPr>
        <p:spPr>
          <a:xfrm>
            <a:off x="7253682" y="5052555"/>
            <a:ext cx="153256" cy="173660"/>
          </a:xfrm>
          <a:prstGeom prst="rect">
            <a:avLst/>
          </a:prstGeom>
          <a:blipFill>
            <a:blip r:embed="rId9"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
        <p:nvSpPr>
          <p:cNvPr id="31" name="object 31"/>
          <p:cNvSpPr/>
          <p:nvPr/>
        </p:nvSpPr>
        <p:spPr>
          <a:xfrm>
            <a:off x="6440094" y="4773949"/>
            <a:ext cx="38576" cy="37148"/>
          </a:xfrm>
          <a:custGeom>
            <a:avLst/>
            <a:gdLst/>
            <a:ahLst/>
            <a:cxnLst/>
            <a:rect l="l" t="t" r="r" b="b"/>
            <a:pathLst>
              <a:path w="51435" h="49529">
                <a:moveTo>
                  <a:pt x="11303" y="0"/>
                </a:moveTo>
                <a:lnTo>
                  <a:pt x="51295" y="12217"/>
                </a:lnTo>
                <a:lnTo>
                  <a:pt x="39992" y="49225"/>
                </a:lnTo>
                <a:lnTo>
                  <a:pt x="0" y="36995"/>
                </a:lnTo>
                <a:lnTo>
                  <a:pt x="11303" y="0"/>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32" name="object 32"/>
          <p:cNvSpPr/>
          <p:nvPr/>
        </p:nvSpPr>
        <p:spPr>
          <a:xfrm>
            <a:off x="5879660" y="4614635"/>
            <a:ext cx="173355" cy="194786"/>
          </a:xfrm>
          <a:custGeom>
            <a:avLst/>
            <a:gdLst/>
            <a:ahLst/>
            <a:cxnLst/>
            <a:rect l="l" t="t" r="r" b="b"/>
            <a:pathLst>
              <a:path w="231139" h="259714">
                <a:moveTo>
                  <a:pt x="63792" y="0"/>
                </a:moveTo>
                <a:lnTo>
                  <a:pt x="105917" y="12890"/>
                </a:lnTo>
                <a:lnTo>
                  <a:pt x="80810" y="95008"/>
                </a:lnTo>
                <a:lnTo>
                  <a:pt x="163360" y="120243"/>
                </a:lnTo>
                <a:lnTo>
                  <a:pt x="188467" y="38125"/>
                </a:lnTo>
                <a:lnTo>
                  <a:pt x="230593" y="51003"/>
                </a:lnTo>
                <a:lnTo>
                  <a:pt x="166814" y="259651"/>
                </a:lnTo>
                <a:lnTo>
                  <a:pt x="124675" y="246773"/>
                </a:lnTo>
                <a:lnTo>
                  <a:pt x="152577" y="155536"/>
                </a:lnTo>
                <a:lnTo>
                  <a:pt x="70027" y="130301"/>
                </a:lnTo>
                <a:lnTo>
                  <a:pt x="42125" y="221538"/>
                </a:lnTo>
                <a:lnTo>
                  <a:pt x="0" y="208648"/>
                </a:lnTo>
                <a:lnTo>
                  <a:pt x="63792" y="0"/>
                </a:lnTo>
                <a:close/>
              </a:path>
            </a:pathLst>
          </a:custGeom>
          <a:ln w="10667">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33" name="object 33"/>
          <p:cNvSpPr/>
          <p:nvPr/>
        </p:nvSpPr>
        <p:spPr>
          <a:xfrm>
            <a:off x="7453681" y="5103499"/>
            <a:ext cx="303326" cy="223313"/>
          </a:xfrm>
          <a:prstGeom prst="rect">
            <a:avLst/>
          </a:prstGeom>
          <a:blipFill>
            <a:blip r:embed="rId10"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
        <p:nvSpPr>
          <p:cNvPr id="34" name="object 34"/>
          <p:cNvSpPr/>
          <p:nvPr/>
        </p:nvSpPr>
        <p:spPr>
          <a:xfrm>
            <a:off x="6471374" y="5082399"/>
            <a:ext cx="823471" cy="389527"/>
          </a:xfrm>
          <a:prstGeom prst="rect">
            <a:avLst/>
          </a:prstGeom>
          <a:blipFill>
            <a:blip r:embed="rId11"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
        <p:nvSpPr>
          <p:cNvPr id="35" name="object 35"/>
          <p:cNvSpPr/>
          <p:nvPr/>
        </p:nvSpPr>
        <p:spPr>
          <a:xfrm>
            <a:off x="6685129" y="5257622"/>
            <a:ext cx="48101" cy="32385"/>
          </a:xfrm>
          <a:custGeom>
            <a:avLst/>
            <a:gdLst/>
            <a:ahLst/>
            <a:cxnLst/>
            <a:rect l="l" t="t" r="r" b="b"/>
            <a:pathLst>
              <a:path w="64135" h="43179">
                <a:moveTo>
                  <a:pt x="63969" y="2336"/>
                </a:moveTo>
                <a:lnTo>
                  <a:pt x="25933" y="0"/>
                </a:lnTo>
                <a:lnTo>
                  <a:pt x="17970" y="101"/>
                </a:lnTo>
                <a:lnTo>
                  <a:pt x="13855" y="1333"/>
                </a:lnTo>
                <a:lnTo>
                  <a:pt x="7505" y="3441"/>
                </a:lnTo>
                <a:lnTo>
                  <a:pt x="3454" y="7340"/>
                </a:lnTo>
                <a:lnTo>
                  <a:pt x="1714" y="13030"/>
                </a:lnTo>
                <a:lnTo>
                  <a:pt x="0" y="18630"/>
                </a:lnTo>
                <a:lnTo>
                  <a:pt x="609" y="24104"/>
                </a:lnTo>
                <a:lnTo>
                  <a:pt x="3543" y="29464"/>
                </a:lnTo>
                <a:lnTo>
                  <a:pt x="6464" y="34823"/>
                </a:lnTo>
                <a:lnTo>
                  <a:pt x="11163" y="38481"/>
                </a:lnTo>
                <a:lnTo>
                  <a:pt x="17614" y="40449"/>
                </a:lnTo>
                <a:lnTo>
                  <a:pt x="24828" y="42659"/>
                </a:lnTo>
                <a:lnTo>
                  <a:pt x="54000" y="29324"/>
                </a:lnTo>
                <a:lnTo>
                  <a:pt x="56095" y="26225"/>
                </a:lnTo>
                <a:lnTo>
                  <a:pt x="58597" y="19888"/>
                </a:lnTo>
                <a:lnTo>
                  <a:pt x="61531" y="10312"/>
                </a:lnTo>
                <a:lnTo>
                  <a:pt x="63969" y="2336"/>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36" name="object 36"/>
          <p:cNvSpPr/>
          <p:nvPr/>
        </p:nvSpPr>
        <p:spPr>
          <a:xfrm>
            <a:off x="7202947" y="5373874"/>
            <a:ext cx="60960" cy="72390"/>
          </a:xfrm>
          <a:custGeom>
            <a:avLst/>
            <a:gdLst/>
            <a:ahLst/>
            <a:cxnLst/>
            <a:rect l="l" t="t" r="r" b="b"/>
            <a:pathLst>
              <a:path w="81279" h="96520">
                <a:moveTo>
                  <a:pt x="54594" y="1549"/>
                </a:moveTo>
                <a:lnTo>
                  <a:pt x="46847" y="0"/>
                </a:lnTo>
                <a:lnTo>
                  <a:pt x="39268" y="132"/>
                </a:lnTo>
                <a:lnTo>
                  <a:pt x="31855" y="1948"/>
                </a:lnTo>
                <a:lnTo>
                  <a:pt x="3400" y="36627"/>
                </a:lnTo>
                <a:lnTo>
                  <a:pt x="0" y="57304"/>
                </a:lnTo>
                <a:lnTo>
                  <a:pt x="907" y="66275"/>
                </a:lnTo>
                <a:lnTo>
                  <a:pt x="33963" y="95896"/>
                </a:lnTo>
                <a:lnTo>
                  <a:pt x="41528" y="95757"/>
                </a:lnTo>
                <a:lnTo>
                  <a:pt x="73418" y="69439"/>
                </a:lnTo>
                <a:lnTo>
                  <a:pt x="80710" y="38480"/>
                </a:lnTo>
                <a:lnTo>
                  <a:pt x="79811" y="29565"/>
                </a:lnTo>
                <a:lnTo>
                  <a:pt x="54594" y="1549"/>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37" name="object 37"/>
          <p:cNvSpPr/>
          <p:nvPr/>
        </p:nvSpPr>
        <p:spPr>
          <a:xfrm>
            <a:off x="6813456" y="5252755"/>
            <a:ext cx="56674" cy="74295"/>
          </a:xfrm>
          <a:custGeom>
            <a:avLst/>
            <a:gdLst/>
            <a:ahLst/>
            <a:cxnLst/>
            <a:rect l="l" t="t" r="r" b="b"/>
            <a:pathLst>
              <a:path w="75565" h="99060">
                <a:moveTo>
                  <a:pt x="52276" y="1383"/>
                </a:moveTo>
                <a:lnTo>
                  <a:pt x="45227" y="0"/>
                </a:lnTo>
                <a:lnTo>
                  <a:pt x="38328" y="210"/>
                </a:lnTo>
                <a:lnTo>
                  <a:pt x="31577" y="2014"/>
                </a:lnTo>
                <a:lnTo>
                  <a:pt x="5032" y="36270"/>
                </a:lnTo>
                <a:lnTo>
                  <a:pt x="0" y="66190"/>
                </a:lnTo>
                <a:lnTo>
                  <a:pt x="1019" y="73329"/>
                </a:lnTo>
                <a:lnTo>
                  <a:pt x="30140" y="98549"/>
                </a:lnTo>
                <a:lnTo>
                  <a:pt x="36941" y="98218"/>
                </a:lnTo>
                <a:lnTo>
                  <a:pt x="66800" y="71324"/>
                </a:lnTo>
                <a:lnTo>
                  <a:pt x="75252" y="37450"/>
                </a:lnTo>
                <a:lnTo>
                  <a:pt x="74904" y="28088"/>
                </a:lnTo>
                <a:lnTo>
                  <a:pt x="52276" y="1383"/>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38" name="object 38"/>
          <p:cNvSpPr/>
          <p:nvPr/>
        </p:nvSpPr>
        <p:spPr>
          <a:xfrm>
            <a:off x="6575400" y="5177407"/>
            <a:ext cx="46673" cy="34766"/>
          </a:xfrm>
          <a:custGeom>
            <a:avLst/>
            <a:gdLst/>
            <a:ahLst/>
            <a:cxnLst/>
            <a:rect l="l" t="t" r="r" b="b"/>
            <a:pathLst>
              <a:path w="62229" h="46354">
                <a:moveTo>
                  <a:pt x="40868" y="1317"/>
                </a:moveTo>
                <a:lnTo>
                  <a:pt x="34425" y="0"/>
                </a:lnTo>
                <a:lnTo>
                  <a:pt x="28184" y="48"/>
                </a:lnTo>
                <a:lnTo>
                  <a:pt x="22148" y="1461"/>
                </a:lnTo>
                <a:lnTo>
                  <a:pt x="0" y="27580"/>
                </a:lnTo>
                <a:lnTo>
                  <a:pt x="59778" y="45855"/>
                </a:lnTo>
                <a:lnTo>
                  <a:pt x="61552" y="37469"/>
                </a:lnTo>
                <a:lnTo>
                  <a:pt x="61996" y="29815"/>
                </a:lnTo>
                <a:lnTo>
                  <a:pt x="61109" y="22895"/>
                </a:lnTo>
                <a:lnTo>
                  <a:pt x="58889" y="16709"/>
                </a:lnTo>
                <a:lnTo>
                  <a:pt x="55029" y="8937"/>
                </a:lnTo>
                <a:lnTo>
                  <a:pt x="49022" y="3818"/>
                </a:lnTo>
                <a:lnTo>
                  <a:pt x="40868" y="1317"/>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39" name="object 39"/>
          <p:cNvSpPr/>
          <p:nvPr/>
        </p:nvSpPr>
        <p:spPr>
          <a:xfrm>
            <a:off x="7171451" y="5347549"/>
            <a:ext cx="123825" cy="124778"/>
          </a:xfrm>
          <a:custGeom>
            <a:avLst/>
            <a:gdLst/>
            <a:ahLst/>
            <a:cxnLst/>
            <a:rect l="l" t="t" r="r" b="b"/>
            <a:pathLst>
              <a:path w="165100" h="166370">
                <a:moveTo>
                  <a:pt x="106405" y="4010"/>
                </a:moveTo>
                <a:lnTo>
                  <a:pt x="147067" y="30138"/>
                </a:lnTo>
                <a:lnTo>
                  <a:pt x="164547" y="73707"/>
                </a:lnTo>
                <a:lnTo>
                  <a:pt x="164127" y="89771"/>
                </a:lnTo>
                <a:lnTo>
                  <a:pt x="145404" y="136140"/>
                </a:lnTo>
                <a:lnTo>
                  <a:pt x="106210" y="162822"/>
                </a:lnTo>
                <a:lnTo>
                  <a:pt x="90843" y="165828"/>
                </a:lnTo>
                <a:lnTo>
                  <a:pt x="74906" y="165579"/>
                </a:lnTo>
                <a:lnTo>
                  <a:pt x="29924" y="147597"/>
                </a:lnTo>
                <a:lnTo>
                  <a:pt x="4243" y="114462"/>
                </a:lnTo>
                <a:lnTo>
                  <a:pt x="0" y="93384"/>
                </a:lnTo>
                <a:lnTo>
                  <a:pt x="155" y="81891"/>
                </a:lnTo>
                <a:lnTo>
                  <a:pt x="13509" y="38212"/>
                </a:lnTo>
                <a:lnTo>
                  <a:pt x="43565" y="8686"/>
                </a:lnTo>
                <a:lnTo>
                  <a:pt x="84507" y="0"/>
                </a:lnTo>
                <a:lnTo>
                  <a:pt x="95382" y="1312"/>
                </a:lnTo>
                <a:lnTo>
                  <a:pt x="106405" y="4010"/>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40" name="object 40"/>
          <p:cNvSpPr/>
          <p:nvPr/>
        </p:nvSpPr>
        <p:spPr>
          <a:xfrm>
            <a:off x="6907909" y="5265275"/>
            <a:ext cx="118586" cy="127635"/>
          </a:xfrm>
          <a:custGeom>
            <a:avLst/>
            <a:gdLst/>
            <a:ahLst/>
            <a:cxnLst/>
            <a:rect l="l" t="t" r="r" b="b"/>
            <a:pathLst>
              <a:path w="158115" h="170179">
                <a:moveTo>
                  <a:pt x="103251" y="5314"/>
                </a:moveTo>
                <a:lnTo>
                  <a:pt x="139082" y="22486"/>
                </a:lnTo>
                <a:lnTo>
                  <a:pt x="157911" y="65754"/>
                </a:lnTo>
                <a:lnTo>
                  <a:pt x="118059" y="61194"/>
                </a:lnTo>
                <a:lnTo>
                  <a:pt x="118249" y="54819"/>
                </a:lnTo>
                <a:lnTo>
                  <a:pt x="116573" y="49383"/>
                </a:lnTo>
                <a:lnTo>
                  <a:pt x="113017" y="44875"/>
                </a:lnTo>
                <a:lnTo>
                  <a:pt x="109474" y="40366"/>
                </a:lnTo>
                <a:lnTo>
                  <a:pt x="103517" y="36836"/>
                </a:lnTo>
                <a:lnTo>
                  <a:pt x="95173" y="34283"/>
                </a:lnTo>
                <a:lnTo>
                  <a:pt x="84632" y="31057"/>
                </a:lnTo>
                <a:lnTo>
                  <a:pt x="76644" y="30219"/>
                </a:lnTo>
                <a:lnTo>
                  <a:pt x="71183" y="31769"/>
                </a:lnTo>
                <a:lnTo>
                  <a:pt x="67513" y="32937"/>
                </a:lnTo>
                <a:lnTo>
                  <a:pt x="65176" y="35172"/>
                </a:lnTo>
                <a:lnTo>
                  <a:pt x="64160" y="38500"/>
                </a:lnTo>
                <a:lnTo>
                  <a:pt x="63284" y="41344"/>
                </a:lnTo>
                <a:lnTo>
                  <a:pt x="99847" y="69640"/>
                </a:lnTo>
                <a:lnTo>
                  <a:pt x="113446" y="77991"/>
                </a:lnTo>
                <a:lnTo>
                  <a:pt x="142713" y="108607"/>
                </a:lnTo>
                <a:lnTo>
                  <a:pt x="144513" y="116713"/>
                </a:lnTo>
                <a:lnTo>
                  <a:pt x="144427" y="125390"/>
                </a:lnTo>
                <a:lnTo>
                  <a:pt x="124162" y="159540"/>
                </a:lnTo>
                <a:lnTo>
                  <a:pt x="89214" y="169684"/>
                </a:lnTo>
                <a:lnTo>
                  <a:pt x="74471" y="168241"/>
                </a:lnTo>
                <a:lnTo>
                  <a:pt x="31510" y="152701"/>
                </a:lnTo>
                <a:lnTo>
                  <a:pt x="2782" y="117508"/>
                </a:lnTo>
                <a:lnTo>
                  <a:pt x="0" y="95611"/>
                </a:lnTo>
                <a:lnTo>
                  <a:pt x="42011" y="101758"/>
                </a:lnTo>
                <a:lnTo>
                  <a:pt x="41338" y="110064"/>
                </a:lnTo>
                <a:lnTo>
                  <a:pt x="43002" y="117024"/>
                </a:lnTo>
                <a:lnTo>
                  <a:pt x="46990" y="122650"/>
                </a:lnTo>
                <a:lnTo>
                  <a:pt x="50965" y="128276"/>
                </a:lnTo>
                <a:lnTo>
                  <a:pt x="57658" y="132530"/>
                </a:lnTo>
                <a:lnTo>
                  <a:pt x="67056" y="135401"/>
                </a:lnTo>
                <a:lnTo>
                  <a:pt x="74438" y="137270"/>
                </a:lnTo>
                <a:lnTo>
                  <a:pt x="81078" y="138134"/>
                </a:lnTo>
                <a:lnTo>
                  <a:pt x="86978" y="137994"/>
                </a:lnTo>
                <a:lnTo>
                  <a:pt x="92138" y="136848"/>
                </a:lnTo>
                <a:lnTo>
                  <a:pt x="96456" y="135261"/>
                </a:lnTo>
                <a:lnTo>
                  <a:pt x="99301" y="132238"/>
                </a:lnTo>
                <a:lnTo>
                  <a:pt x="100660" y="127781"/>
                </a:lnTo>
                <a:lnTo>
                  <a:pt x="101587" y="124745"/>
                </a:lnTo>
                <a:lnTo>
                  <a:pt x="88353" y="110013"/>
                </a:lnTo>
                <a:lnTo>
                  <a:pt x="67970" y="98071"/>
                </a:lnTo>
                <a:lnTo>
                  <a:pt x="32969" y="71761"/>
                </a:lnTo>
                <a:lnTo>
                  <a:pt x="23416" y="42897"/>
                </a:lnTo>
                <a:lnTo>
                  <a:pt x="25438" y="32264"/>
                </a:lnTo>
                <a:lnTo>
                  <a:pt x="51054" y="3981"/>
                </a:lnTo>
                <a:lnTo>
                  <a:pt x="73904" y="0"/>
                </a:lnTo>
                <a:lnTo>
                  <a:pt x="87765" y="1495"/>
                </a:lnTo>
                <a:lnTo>
                  <a:pt x="103251" y="5314"/>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41" name="object 41"/>
          <p:cNvSpPr/>
          <p:nvPr/>
        </p:nvSpPr>
        <p:spPr>
          <a:xfrm>
            <a:off x="6653941" y="5188359"/>
            <a:ext cx="119063" cy="136684"/>
          </a:xfrm>
          <a:custGeom>
            <a:avLst/>
            <a:gdLst/>
            <a:ahLst/>
            <a:cxnLst/>
            <a:rect l="l" t="t" r="r" b="b"/>
            <a:pathLst>
              <a:path w="158750" h="182245">
                <a:moveTo>
                  <a:pt x="106276" y="5267"/>
                </a:moveTo>
                <a:lnTo>
                  <a:pt x="144198" y="23783"/>
                </a:lnTo>
                <a:lnTo>
                  <a:pt x="158240" y="52111"/>
                </a:lnTo>
                <a:lnTo>
                  <a:pt x="157481" y="60552"/>
                </a:lnTo>
                <a:lnTo>
                  <a:pt x="155434" y="70823"/>
                </a:lnTo>
                <a:lnTo>
                  <a:pt x="152098" y="82927"/>
                </a:lnTo>
                <a:lnTo>
                  <a:pt x="137404" y="129486"/>
                </a:lnTo>
                <a:lnTo>
                  <a:pt x="134677" y="138830"/>
                </a:lnTo>
                <a:lnTo>
                  <a:pt x="132592" y="146939"/>
                </a:lnTo>
                <a:lnTo>
                  <a:pt x="131148" y="153814"/>
                </a:lnTo>
                <a:lnTo>
                  <a:pt x="130343" y="159458"/>
                </a:lnTo>
                <a:lnTo>
                  <a:pt x="129695" y="166163"/>
                </a:lnTo>
                <a:lnTo>
                  <a:pt x="130013" y="173656"/>
                </a:lnTo>
                <a:lnTo>
                  <a:pt x="131321" y="181937"/>
                </a:lnTo>
                <a:lnTo>
                  <a:pt x="91760" y="169846"/>
                </a:lnTo>
                <a:lnTo>
                  <a:pt x="91532" y="166862"/>
                </a:lnTo>
                <a:lnTo>
                  <a:pt x="91455" y="162531"/>
                </a:lnTo>
                <a:lnTo>
                  <a:pt x="91532" y="156854"/>
                </a:lnTo>
                <a:lnTo>
                  <a:pt x="91582" y="154276"/>
                </a:lnTo>
                <a:lnTo>
                  <a:pt x="91595" y="152561"/>
                </a:lnTo>
                <a:lnTo>
                  <a:pt x="91544" y="151723"/>
                </a:lnTo>
                <a:lnTo>
                  <a:pt x="84903" y="154797"/>
                </a:lnTo>
                <a:lnTo>
                  <a:pt x="78274" y="157197"/>
                </a:lnTo>
                <a:lnTo>
                  <a:pt x="71658" y="158921"/>
                </a:lnTo>
                <a:lnTo>
                  <a:pt x="65052" y="159966"/>
                </a:lnTo>
                <a:lnTo>
                  <a:pt x="58451" y="160330"/>
                </a:lnTo>
                <a:lnTo>
                  <a:pt x="51847" y="160013"/>
                </a:lnTo>
                <a:lnTo>
                  <a:pt x="11356" y="141199"/>
                </a:lnTo>
                <a:lnTo>
                  <a:pt x="0" y="115992"/>
                </a:lnTo>
                <a:lnTo>
                  <a:pt x="54" y="106796"/>
                </a:lnTo>
                <a:lnTo>
                  <a:pt x="2047" y="97278"/>
                </a:lnTo>
                <a:lnTo>
                  <a:pt x="4651" y="88744"/>
                </a:lnTo>
                <a:lnTo>
                  <a:pt x="9020" y="81746"/>
                </a:lnTo>
                <a:lnTo>
                  <a:pt x="15154" y="76311"/>
                </a:lnTo>
                <a:lnTo>
                  <a:pt x="21275" y="70862"/>
                </a:lnTo>
                <a:lnTo>
                  <a:pt x="28552" y="67484"/>
                </a:lnTo>
                <a:lnTo>
                  <a:pt x="36998" y="66176"/>
                </a:lnTo>
                <a:lnTo>
                  <a:pt x="43913" y="65466"/>
                </a:lnTo>
                <a:lnTo>
                  <a:pt x="51993" y="65298"/>
                </a:lnTo>
                <a:lnTo>
                  <a:pt x="61240" y="65671"/>
                </a:lnTo>
                <a:lnTo>
                  <a:pt x="71656" y="66582"/>
                </a:lnTo>
                <a:lnTo>
                  <a:pt x="85389" y="67954"/>
                </a:lnTo>
                <a:lnTo>
                  <a:pt x="96943" y="68754"/>
                </a:lnTo>
                <a:lnTo>
                  <a:pt x="106319" y="68983"/>
                </a:lnTo>
                <a:lnTo>
                  <a:pt x="113515" y="68640"/>
                </a:lnTo>
                <a:lnTo>
                  <a:pt x="114734" y="64652"/>
                </a:lnTo>
                <a:lnTo>
                  <a:pt x="117084" y="56969"/>
                </a:lnTo>
                <a:lnTo>
                  <a:pt x="86960" y="32826"/>
                </a:lnTo>
                <a:lnTo>
                  <a:pt x="80978" y="32521"/>
                </a:lnTo>
                <a:lnTo>
                  <a:pt x="76139" y="34109"/>
                </a:lnTo>
                <a:lnTo>
                  <a:pt x="71300" y="35683"/>
                </a:lnTo>
                <a:lnTo>
                  <a:pt x="66576" y="39608"/>
                </a:lnTo>
                <a:lnTo>
                  <a:pt x="61953" y="45881"/>
                </a:lnTo>
                <a:lnTo>
                  <a:pt x="27663" y="28228"/>
                </a:lnTo>
                <a:lnTo>
                  <a:pt x="58651" y="2219"/>
                </a:lnTo>
                <a:lnTo>
                  <a:pt x="79644" y="0"/>
                </a:lnTo>
                <a:lnTo>
                  <a:pt x="92255" y="1697"/>
                </a:lnTo>
                <a:lnTo>
                  <a:pt x="106276" y="5267"/>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42" name="object 42"/>
          <p:cNvSpPr/>
          <p:nvPr/>
        </p:nvSpPr>
        <p:spPr>
          <a:xfrm>
            <a:off x="6537106" y="5152586"/>
            <a:ext cx="113348" cy="125254"/>
          </a:xfrm>
          <a:custGeom>
            <a:avLst/>
            <a:gdLst/>
            <a:ahLst/>
            <a:cxnLst/>
            <a:rect l="l" t="t" r="r" b="b"/>
            <a:pathLst>
              <a:path w="151129" h="167004">
                <a:moveTo>
                  <a:pt x="98861" y="3067"/>
                </a:moveTo>
                <a:lnTo>
                  <a:pt x="137621" y="28622"/>
                </a:lnTo>
                <a:lnTo>
                  <a:pt x="151069" y="74226"/>
                </a:lnTo>
                <a:lnTo>
                  <a:pt x="148789" y="93803"/>
                </a:lnTo>
                <a:lnTo>
                  <a:pt x="143057" y="115563"/>
                </a:lnTo>
                <a:lnTo>
                  <a:pt x="42867" y="84931"/>
                </a:lnTo>
                <a:lnTo>
                  <a:pt x="41064" y="93568"/>
                </a:lnTo>
                <a:lnTo>
                  <a:pt x="57682" y="129872"/>
                </a:lnTo>
                <a:lnTo>
                  <a:pt x="70375" y="134423"/>
                </a:lnTo>
                <a:lnTo>
                  <a:pt x="76166" y="134334"/>
                </a:lnTo>
                <a:lnTo>
                  <a:pt x="81475" y="132226"/>
                </a:lnTo>
                <a:lnTo>
                  <a:pt x="86796" y="130105"/>
                </a:lnTo>
                <a:lnTo>
                  <a:pt x="91698" y="125596"/>
                </a:lnTo>
                <a:lnTo>
                  <a:pt x="96207" y="118675"/>
                </a:lnTo>
                <a:lnTo>
                  <a:pt x="134015" y="137547"/>
                </a:lnTo>
                <a:lnTo>
                  <a:pt x="99534" y="163493"/>
                </a:lnTo>
                <a:lnTo>
                  <a:pt x="78247" y="166384"/>
                </a:lnTo>
                <a:lnTo>
                  <a:pt x="66700" y="165202"/>
                </a:lnTo>
                <a:lnTo>
                  <a:pt x="22213" y="145346"/>
                </a:lnTo>
                <a:lnTo>
                  <a:pt x="894" y="105675"/>
                </a:lnTo>
                <a:lnTo>
                  <a:pt x="0" y="91898"/>
                </a:lnTo>
                <a:lnTo>
                  <a:pt x="1384" y="77343"/>
                </a:lnTo>
                <a:lnTo>
                  <a:pt x="20200" y="30013"/>
                </a:lnTo>
                <a:lnTo>
                  <a:pt x="56002" y="3052"/>
                </a:lnTo>
                <a:lnTo>
                  <a:pt x="69803" y="0"/>
                </a:lnTo>
                <a:lnTo>
                  <a:pt x="84091" y="4"/>
                </a:lnTo>
                <a:lnTo>
                  <a:pt x="98861" y="3067"/>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43" name="object 43"/>
          <p:cNvSpPr/>
          <p:nvPr/>
        </p:nvSpPr>
        <p:spPr>
          <a:xfrm>
            <a:off x="7098542" y="5284597"/>
            <a:ext cx="79534" cy="159068"/>
          </a:xfrm>
          <a:custGeom>
            <a:avLst/>
            <a:gdLst/>
            <a:ahLst/>
            <a:cxnLst/>
            <a:rect l="l" t="t" r="r" b="b"/>
            <a:pathLst>
              <a:path w="106045" h="212089">
                <a:moveTo>
                  <a:pt x="94640" y="0"/>
                </a:moveTo>
                <a:lnTo>
                  <a:pt x="78320" y="53378"/>
                </a:lnTo>
                <a:lnTo>
                  <a:pt x="105638" y="61734"/>
                </a:lnTo>
                <a:lnTo>
                  <a:pt x="95897" y="93611"/>
                </a:lnTo>
                <a:lnTo>
                  <a:pt x="49949" y="146164"/>
                </a:lnTo>
                <a:lnTo>
                  <a:pt x="44132" y="167970"/>
                </a:lnTo>
                <a:lnTo>
                  <a:pt x="44030" y="170167"/>
                </a:lnTo>
                <a:lnTo>
                  <a:pt x="61760" y="179666"/>
                </a:lnTo>
                <a:lnTo>
                  <a:pt x="69557" y="179247"/>
                </a:lnTo>
                <a:lnTo>
                  <a:pt x="63487" y="211315"/>
                </a:lnTo>
                <a:lnTo>
                  <a:pt x="22860" y="205435"/>
                </a:lnTo>
                <a:lnTo>
                  <a:pt x="1816" y="184759"/>
                </a:lnTo>
                <a:lnTo>
                  <a:pt x="279" y="180086"/>
                </a:lnTo>
                <a:lnTo>
                  <a:pt x="8293" y="138887"/>
                </a:lnTo>
                <a:lnTo>
                  <a:pt x="28435" y="72986"/>
                </a:lnTo>
                <a:lnTo>
                  <a:pt x="10071" y="67373"/>
                </a:lnTo>
                <a:lnTo>
                  <a:pt x="19824" y="35496"/>
                </a:lnTo>
                <a:lnTo>
                  <a:pt x="38176" y="41109"/>
                </a:lnTo>
                <a:lnTo>
                  <a:pt x="47358" y="11074"/>
                </a:lnTo>
                <a:lnTo>
                  <a:pt x="94640" y="0"/>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44" name="object 44"/>
          <p:cNvSpPr/>
          <p:nvPr/>
        </p:nvSpPr>
        <p:spPr>
          <a:xfrm>
            <a:off x="6781789" y="5197911"/>
            <a:ext cx="145733" cy="165734"/>
          </a:xfrm>
          <a:custGeom>
            <a:avLst/>
            <a:gdLst/>
            <a:ahLst/>
            <a:cxnLst/>
            <a:rect l="l" t="t" r="r" b="b"/>
            <a:pathLst>
              <a:path w="194309" h="220979">
                <a:moveTo>
                  <a:pt x="153693" y="0"/>
                </a:moveTo>
                <a:lnTo>
                  <a:pt x="193686" y="12230"/>
                </a:lnTo>
                <a:lnTo>
                  <a:pt x="129894" y="220878"/>
                </a:lnTo>
                <a:lnTo>
                  <a:pt x="92746" y="209524"/>
                </a:lnTo>
                <a:lnTo>
                  <a:pt x="99528" y="187325"/>
                </a:lnTo>
                <a:lnTo>
                  <a:pt x="92844" y="191906"/>
                </a:lnTo>
                <a:lnTo>
                  <a:pt x="57686" y="200810"/>
                </a:lnTo>
                <a:lnTo>
                  <a:pt x="50958" y="200050"/>
                </a:lnTo>
                <a:lnTo>
                  <a:pt x="13192" y="176021"/>
                </a:lnTo>
                <a:lnTo>
                  <a:pt x="0" y="134461"/>
                </a:lnTo>
                <a:lnTo>
                  <a:pt x="1308" y="117721"/>
                </a:lnTo>
                <a:lnTo>
                  <a:pt x="20434" y="67173"/>
                </a:lnTo>
                <a:lnTo>
                  <a:pt x="53825" y="40912"/>
                </a:lnTo>
                <a:lnTo>
                  <a:pt x="79728" y="37902"/>
                </a:lnTo>
                <a:lnTo>
                  <a:pt x="93318" y="40690"/>
                </a:lnTo>
                <a:lnTo>
                  <a:pt x="105155" y="45745"/>
                </a:lnTo>
                <a:lnTo>
                  <a:pt x="115333" y="53176"/>
                </a:lnTo>
                <a:lnTo>
                  <a:pt x="123853" y="62981"/>
                </a:lnTo>
                <a:lnTo>
                  <a:pt x="130719" y="75158"/>
                </a:lnTo>
                <a:lnTo>
                  <a:pt x="153693" y="0"/>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45" name="object 45"/>
          <p:cNvSpPr/>
          <p:nvPr/>
        </p:nvSpPr>
        <p:spPr>
          <a:xfrm>
            <a:off x="6471369" y="5082392"/>
            <a:ext cx="78104" cy="165734"/>
          </a:xfrm>
          <a:custGeom>
            <a:avLst/>
            <a:gdLst/>
            <a:ahLst/>
            <a:cxnLst/>
            <a:rect l="l" t="t" r="r" b="b"/>
            <a:pathLst>
              <a:path w="104139" h="220979">
                <a:moveTo>
                  <a:pt x="63792" y="0"/>
                </a:moveTo>
                <a:lnTo>
                  <a:pt x="103784" y="12230"/>
                </a:lnTo>
                <a:lnTo>
                  <a:pt x="39992" y="220878"/>
                </a:lnTo>
                <a:lnTo>
                  <a:pt x="0" y="208660"/>
                </a:lnTo>
                <a:lnTo>
                  <a:pt x="63792" y="0"/>
                </a:lnTo>
                <a:close/>
              </a:path>
            </a:pathLst>
          </a:custGeom>
          <a:ln w="10668">
            <a:solidFill>
              <a:srgbClr val="4579B8"/>
            </a:solidFill>
          </a:ln>
        </p:spPr>
        <p:txBody>
          <a:bodyPr wrap="square" lIns="0" tIns="0" rIns="0" bIns="0" rtlCol="0"/>
          <a:lstStyle/>
          <a:p>
            <a:pPr defTabSz="685800">
              <a:defRPr/>
            </a:pPr>
            <a:endParaRPr sz="1350" dirty="0">
              <a:solidFill>
                <a:prstClr val="black"/>
              </a:solidFill>
              <a:latin typeface="Calibri"/>
            </a:endParaRPr>
          </a:p>
        </p:txBody>
      </p:sp>
      <p:sp>
        <p:nvSpPr>
          <p:cNvPr id="46" name="object 46"/>
          <p:cNvSpPr/>
          <p:nvPr/>
        </p:nvSpPr>
        <p:spPr>
          <a:xfrm>
            <a:off x="5761936" y="5149579"/>
            <a:ext cx="2080136" cy="781988"/>
          </a:xfrm>
          <a:prstGeom prst="rect">
            <a:avLst/>
          </a:prstGeom>
          <a:blipFill>
            <a:blip r:embed="rId12" cstate="print"/>
            <a:stretch>
              <a:fillRect/>
            </a:stretch>
          </a:blipFill>
        </p:spPr>
        <p:txBody>
          <a:bodyPr wrap="square" lIns="0" tIns="0" rIns="0" bIns="0" rtlCol="0"/>
          <a:lstStyle/>
          <a:p>
            <a:pPr defTabSz="685800">
              <a:defRPr/>
            </a:pPr>
            <a:endParaRPr sz="1350" dirty="0">
              <a:solidFill>
                <a:prstClr val="black"/>
              </a:solidFill>
              <a:latin typeface="Calibri"/>
            </a:endParaRPr>
          </a:p>
        </p:txBody>
      </p:sp>
      <p:sp>
        <p:nvSpPr>
          <p:cNvPr id="47" name="object 47"/>
          <p:cNvSpPr txBox="1"/>
          <p:nvPr/>
        </p:nvSpPr>
        <p:spPr>
          <a:xfrm>
            <a:off x="388806" y="5242894"/>
            <a:ext cx="3569494" cy="840615"/>
          </a:xfrm>
          <a:prstGeom prst="rect">
            <a:avLst/>
          </a:prstGeom>
        </p:spPr>
        <p:txBody>
          <a:bodyPr vert="horz" wrap="square" lIns="0" tIns="9525" rIns="0" bIns="0" rtlCol="0">
            <a:spAutoFit/>
          </a:bodyPr>
          <a:lstStyle/>
          <a:p>
            <a:pPr marL="9525" marR="3810" defTabSz="685800">
              <a:spcBef>
                <a:spcPts val="75"/>
              </a:spcBef>
              <a:tabLst>
                <a:tab pos="542925" algn="l"/>
                <a:tab pos="2656999" algn="l"/>
              </a:tabLst>
              <a:defRPr/>
            </a:pPr>
            <a:r>
              <a:rPr sz="1350" b="1" spc="-4" dirty="0">
                <a:solidFill>
                  <a:prstClr val="black"/>
                </a:solidFill>
                <a:latin typeface="Arial"/>
                <a:cs typeface="Arial"/>
              </a:rPr>
              <a:t>Note:	</a:t>
            </a:r>
            <a:r>
              <a:rPr sz="1350" spc="-4" dirty="0">
                <a:solidFill>
                  <a:prstClr val="black"/>
                </a:solidFill>
                <a:latin typeface="Arial"/>
                <a:cs typeface="Arial"/>
              </a:rPr>
              <a:t>The </a:t>
            </a:r>
            <a:r>
              <a:rPr sz="1350" spc="-8" dirty="0">
                <a:solidFill>
                  <a:prstClr val="black"/>
                </a:solidFill>
                <a:latin typeface="Arial"/>
                <a:cs typeface="Arial"/>
              </a:rPr>
              <a:t>working </a:t>
            </a:r>
            <a:r>
              <a:rPr sz="1350" spc="-4" dirty="0">
                <a:solidFill>
                  <a:prstClr val="black"/>
                </a:solidFill>
                <a:latin typeface="Arial"/>
                <a:cs typeface="Arial"/>
              </a:rPr>
              <a:t>assumption is that the </a:t>
            </a:r>
            <a:r>
              <a:rPr sz="1350" spc="-8" dirty="0">
                <a:solidFill>
                  <a:prstClr val="black"/>
                </a:solidFill>
                <a:latin typeface="Arial"/>
                <a:cs typeface="Arial"/>
              </a:rPr>
              <a:t>blue  box </a:t>
            </a:r>
            <a:r>
              <a:rPr sz="1350" spc="-11" dirty="0">
                <a:solidFill>
                  <a:prstClr val="black"/>
                </a:solidFill>
                <a:latin typeface="Arial"/>
                <a:cs typeface="Arial"/>
              </a:rPr>
              <a:t>will </a:t>
            </a:r>
            <a:r>
              <a:rPr sz="1350" spc="-8" dirty="0">
                <a:solidFill>
                  <a:prstClr val="black"/>
                </a:solidFill>
                <a:latin typeface="Arial"/>
                <a:cs typeface="Arial"/>
              </a:rPr>
              <a:t>produce </a:t>
            </a:r>
            <a:r>
              <a:rPr sz="1350" spc="-4" dirty="0">
                <a:solidFill>
                  <a:prstClr val="black"/>
                </a:solidFill>
                <a:latin typeface="Arial"/>
                <a:cs typeface="Arial"/>
              </a:rPr>
              <a:t>the</a:t>
            </a:r>
            <a:r>
              <a:rPr sz="1350" spc="101" dirty="0">
                <a:solidFill>
                  <a:prstClr val="black"/>
                </a:solidFill>
                <a:latin typeface="Arial"/>
                <a:cs typeface="Arial"/>
              </a:rPr>
              <a:t> </a:t>
            </a:r>
            <a:r>
              <a:rPr sz="1350" spc="-8" dirty="0">
                <a:solidFill>
                  <a:prstClr val="black"/>
                </a:solidFill>
                <a:latin typeface="Arial"/>
                <a:cs typeface="Arial"/>
              </a:rPr>
              <a:t>green</a:t>
            </a:r>
            <a:r>
              <a:rPr sz="1350" spc="11" dirty="0">
                <a:solidFill>
                  <a:prstClr val="black"/>
                </a:solidFill>
                <a:latin typeface="Arial"/>
                <a:cs typeface="Arial"/>
              </a:rPr>
              <a:t> </a:t>
            </a:r>
            <a:r>
              <a:rPr sz="1350" spc="-8" dirty="0">
                <a:solidFill>
                  <a:prstClr val="black"/>
                </a:solidFill>
                <a:latin typeface="Arial"/>
                <a:cs typeface="Arial"/>
              </a:rPr>
              <a:t>boxes.	Large </a:t>
            </a:r>
            <a:r>
              <a:rPr sz="1350" spc="-4" dirty="0">
                <a:solidFill>
                  <a:prstClr val="black"/>
                </a:solidFill>
                <a:latin typeface="Arial"/>
                <a:cs typeface="Arial"/>
              </a:rPr>
              <a:t>scale  </a:t>
            </a:r>
            <a:r>
              <a:rPr sz="1350" spc="-8" dirty="0">
                <a:solidFill>
                  <a:prstClr val="black"/>
                </a:solidFill>
                <a:latin typeface="Arial"/>
                <a:cs typeface="Arial"/>
              </a:rPr>
              <a:t>change </a:t>
            </a:r>
            <a:r>
              <a:rPr sz="1350" spc="-11" dirty="0">
                <a:solidFill>
                  <a:prstClr val="black"/>
                </a:solidFill>
                <a:latin typeface="Arial"/>
                <a:cs typeface="Arial"/>
              </a:rPr>
              <a:t>will </a:t>
            </a:r>
            <a:r>
              <a:rPr sz="1350" spc="-4" dirty="0">
                <a:solidFill>
                  <a:prstClr val="black"/>
                </a:solidFill>
                <a:latin typeface="Arial"/>
                <a:cs typeface="Arial"/>
              </a:rPr>
              <a:t>occur after the 5 </a:t>
            </a:r>
            <a:r>
              <a:rPr sz="1350" spc="-8" dirty="0">
                <a:solidFill>
                  <a:prstClr val="black"/>
                </a:solidFill>
                <a:latin typeface="Arial"/>
                <a:cs typeface="Arial"/>
              </a:rPr>
              <a:t>years </a:t>
            </a:r>
            <a:r>
              <a:rPr sz="1350" spc="-4" dirty="0">
                <a:solidFill>
                  <a:prstClr val="black"/>
                </a:solidFill>
                <a:latin typeface="Arial"/>
                <a:cs typeface="Arial"/>
              </a:rPr>
              <a:t>of </a:t>
            </a:r>
            <a:r>
              <a:rPr sz="1350" spc="-8" dirty="0">
                <a:solidFill>
                  <a:prstClr val="black"/>
                </a:solidFill>
                <a:latin typeface="Arial"/>
                <a:cs typeface="Arial"/>
              </a:rPr>
              <a:t>the  </a:t>
            </a:r>
            <a:r>
              <a:rPr sz="1350" spc="-15" dirty="0">
                <a:solidFill>
                  <a:prstClr val="black"/>
                </a:solidFill>
                <a:latin typeface="Arial"/>
                <a:cs typeface="Arial"/>
              </a:rPr>
              <a:t>Center.</a:t>
            </a:r>
            <a:endParaRPr sz="1350" dirty="0">
              <a:solidFill>
                <a:prstClr val="black"/>
              </a:solidFill>
              <a:latin typeface="Arial"/>
              <a:cs typeface="Arial"/>
            </a:endParaRPr>
          </a:p>
        </p:txBody>
      </p:sp>
      <p:sp>
        <p:nvSpPr>
          <p:cNvPr id="48" name="object 48"/>
          <p:cNvSpPr txBox="1"/>
          <p:nvPr/>
        </p:nvSpPr>
        <p:spPr>
          <a:xfrm>
            <a:off x="1679636" y="2813121"/>
            <a:ext cx="701516" cy="471764"/>
          </a:xfrm>
          <a:prstGeom prst="rect">
            <a:avLst/>
          </a:prstGeom>
        </p:spPr>
        <p:txBody>
          <a:bodyPr vert="horz" wrap="square" lIns="0" tIns="10001" rIns="0" bIns="0" rtlCol="0">
            <a:spAutoFit/>
          </a:bodyPr>
          <a:lstStyle/>
          <a:p>
            <a:pPr algn="ctr" defTabSz="685800">
              <a:spcBef>
                <a:spcPts val="79"/>
              </a:spcBef>
              <a:defRPr/>
            </a:pPr>
            <a:r>
              <a:rPr sz="1500" b="1" spc="-4" dirty="0">
                <a:solidFill>
                  <a:srgbClr val="3172C4"/>
                </a:solidFill>
                <a:latin typeface="Arial"/>
                <a:cs typeface="Arial"/>
              </a:rPr>
              <a:t>E</a:t>
            </a:r>
            <a:r>
              <a:rPr sz="1500" b="1" dirty="0">
                <a:solidFill>
                  <a:srgbClr val="3172C4"/>
                </a:solidFill>
                <a:latin typeface="Arial"/>
                <a:cs typeface="Arial"/>
              </a:rPr>
              <a:t>C</a:t>
            </a:r>
            <a:r>
              <a:rPr sz="1500" b="1" spc="-4" dirty="0">
                <a:solidFill>
                  <a:srgbClr val="3172C4"/>
                </a:solidFill>
                <a:latin typeface="Arial"/>
                <a:cs typeface="Arial"/>
              </a:rPr>
              <a:t>P</a:t>
            </a:r>
            <a:r>
              <a:rPr sz="1500" b="1" dirty="0">
                <a:solidFill>
                  <a:srgbClr val="3172C4"/>
                </a:solidFill>
                <a:latin typeface="Arial"/>
                <a:cs typeface="Arial"/>
              </a:rPr>
              <a:t>C</a:t>
            </a:r>
            <a:r>
              <a:rPr sz="1500" b="1" spc="-60" dirty="0">
                <a:solidFill>
                  <a:srgbClr val="3172C4"/>
                </a:solidFill>
                <a:latin typeface="Arial"/>
                <a:cs typeface="Arial"/>
              </a:rPr>
              <a:t>’</a:t>
            </a:r>
            <a:r>
              <a:rPr sz="1500" b="1" dirty="0">
                <a:solidFill>
                  <a:srgbClr val="3172C4"/>
                </a:solidFill>
                <a:latin typeface="Arial"/>
                <a:cs typeface="Arial"/>
              </a:rPr>
              <a:t>s</a:t>
            </a:r>
            <a:endParaRPr sz="1500" dirty="0">
              <a:solidFill>
                <a:prstClr val="black"/>
              </a:solidFill>
              <a:latin typeface="Arial"/>
              <a:cs typeface="Arial"/>
            </a:endParaRPr>
          </a:p>
          <a:p>
            <a:pPr algn="ctr" defTabSz="685800">
              <a:defRPr/>
            </a:pPr>
            <a:r>
              <a:rPr sz="1500" b="1" dirty="0">
                <a:solidFill>
                  <a:srgbClr val="3172C4"/>
                </a:solidFill>
                <a:latin typeface="Arial"/>
                <a:cs typeface="Arial"/>
              </a:rPr>
              <a:t>focus</a:t>
            </a:r>
            <a:endParaRPr sz="1500" dirty="0">
              <a:solidFill>
                <a:prstClr val="black"/>
              </a:solidFill>
              <a:latin typeface="Arial"/>
              <a:cs typeface="Arial"/>
            </a:endParaRPr>
          </a:p>
        </p:txBody>
      </p:sp>
      <p:sp>
        <p:nvSpPr>
          <p:cNvPr id="50" name="Title 1">
            <a:extLst>
              <a:ext uri="{FF2B5EF4-FFF2-40B4-BE49-F238E27FC236}">
                <a16:creationId xmlns:a16="http://schemas.microsoft.com/office/drawing/2014/main" id="{893FDB98-27D2-4E06-B53C-55E69B1D13BD}"/>
              </a:ext>
            </a:extLst>
          </p:cNvPr>
          <p:cNvSpPr txBox="1">
            <a:spLocks/>
          </p:cNvSpPr>
          <p:nvPr/>
        </p:nvSpPr>
        <p:spPr>
          <a:xfrm>
            <a:off x="370936" y="765948"/>
            <a:ext cx="8416179" cy="72461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400" b="1" i="0" kern="1200">
                <a:solidFill>
                  <a:srgbClr val="254061"/>
                </a:solidFill>
                <a:latin typeface="Arial"/>
                <a:ea typeface="+mj-ea"/>
                <a:cs typeface="Arial"/>
              </a:defRPr>
            </a:lvl1pPr>
          </a:lstStyle>
          <a:p>
            <a:pPr algn="ctr"/>
            <a:r>
              <a:rPr lang="en-US" sz="3600" dirty="0">
                <a:solidFill>
                  <a:srgbClr val="121F88"/>
                </a:solidFill>
                <a:latin typeface="+mn-lt"/>
              </a:rPr>
              <a:t>If we want improved outcomes for infants and young children with disabilities and their families, then…….</a:t>
            </a:r>
          </a:p>
        </p:txBody>
      </p:sp>
      <p:sp>
        <p:nvSpPr>
          <p:cNvPr id="51" name="Date Placeholder 50">
            <a:extLst>
              <a:ext uri="{FF2B5EF4-FFF2-40B4-BE49-F238E27FC236}">
                <a16:creationId xmlns:a16="http://schemas.microsoft.com/office/drawing/2014/main" id="{58D09776-2F75-4C74-8761-073B231FEA2E}"/>
              </a:ext>
            </a:extLst>
          </p:cNvPr>
          <p:cNvSpPr>
            <a:spLocks noGrp="1"/>
          </p:cNvSpPr>
          <p:nvPr>
            <p:ph type="dt" sz="half" idx="6"/>
          </p:nvPr>
        </p:nvSpPr>
        <p:spPr/>
        <p:txBody>
          <a:bodyPr/>
          <a:lstStyle/>
          <a:p>
            <a:endParaRPr lang="en-US" dirty="0"/>
          </a:p>
        </p:txBody>
      </p:sp>
      <p:sp>
        <p:nvSpPr>
          <p:cNvPr id="2" name="Slide Number Placeholder 1">
            <a:extLst>
              <a:ext uri="{FF2B5EF4-FFF2-40B4-BE49-F238E27FC236}">
                <a16:creationId xmlns:a16="http://schemas.microsoft.com/office/drawing/2014/main" id="{1086D9D5-AA8C-4C78-AF6F-EA8BCAD97062}"/>
              </a:ext>
            </a:extLst>
          </p:cNvPr>
          <p:cNvSpPr>
            <a:spLocks noGrp="1"/>
          </p:cNvSpPr>
          <p:nvPr>
            <p:ph type="sldNum" sz="quarter" idx="7"/>
          </p:nvPr>
        </p:nvSpPr>
        <p:spPr/>
        <p:txBody>
          <a:bodyPr/>
          <a:lstStyle/>
          <a:p>
            <a:endParaRPr lang="en-US" dirty="0"/>
          </a:p>
        </p:txBody>
      </p:sp>
    </p:spTree>
    <p:extLst>
      <p:ext uri="{BB962C8B-B14F-4D97-AF65-F5344CB8AC3E}">
        <p14:creationId xmlns:p14="http://schemas.microsoft.com/office/powerpoint/2010/main" val="258017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0"/>
            <a:ext cx="8308621" cy="1325563"/>
          </a:xfrm>
        </p:spPr>
        <p:txBody>
          <a:bodyPr>
            <a:normAutofit/>
          </a:bodyPr>
          <a:lstStyle/>
          <a:p>
            <a:pPr algn="ctr"/>
            <a:r>
              <a:rPr lang="en-US" sz="4000" dirty="0"/>
              <a:t>Qualified Personnel Identified in IDEA</a:t>
            </a:r>
          </a:p>
        </p:txBody>
      </p:sp>
      <p:sp>
        <p:nvSpPr>
          <p:cNvPr id="4" name="Content Placeholder 3"/>
          <p:cNvSpPr>
            <a:spLocks noGrp="1"/>
          </p:cNvSpPr>
          <p:nvPr>
            <p:ph sz="half" idx="10"/>
          </p:nvPr>
        </p:nvSpPr>
        <p:spPr>
          <a:xfrm>
            <a:off x="628650" y="1168354"/>
            <a:ext cx="3886200" cy="628836"/>
          </a:xfrm>
          <a:solidFill>
            <a:srgbClr val="121F88"/>
          </a:solidFill>
        </p:spPr>
        <p:txBody>
          <a:bodyPr>
            <a:normAutofit/>
          </a:bodyPr>
          <a:lstStyle/>
          <a:p>
            <a:r>
              <a:rPr lang="en-US" dirty="0"/>
              <a:t>               Part C (ages 0-3)	</a:t>
            </a:r>
          </a:p>
        </p:txBody>
      </p:sp>
      <p:sp>
        <p:nvSpPr>
          <p:cNvPr id="5" name="Content Placeholder 4"/>
          <p:cNvSpPr>
            <a:spLocks noGrp="1"/>
          </p:cNvSpPr>
          <p:nvPr>
            <p:ph sz="half" idx="11"/>
          </p:nvPr>
        </p:nvSpPr>
        <p:spPr>
          <a:xfrm>
            <a:off x="4629150" y="1819238"/>
            <a:ext cx="3886200" cy="4157018"/>
          </a:xfrm>
          <a:solidFill>
            <a:schemeClr val="accent1">
              <a:lumMod val="20000"/>
              <a:lumOff val="80000"/>
            </a:schemeClr>
          </a:solidFill>
        </p:spPr>
        <p:txBody>
          <a:bodyPr>
            <a:normAutofit/>
          </a:bodyPr>
          <a:lstStyle/>
          <a:p>
            <a:pPr marL="342900" indent="-342900">
              <a:buFont typeface="+mj-lt"/>
              <a:buAutoNum type="arabicParenR"/>
            </a:pPr>
            <a:r>
              <a:rPr lang="en-US" sz="1600" dirty="0"/>
              <a:t>Special Education;</a:t>
            </a:r>
          </a:p>
          <a:p>
            <a:pPr marL="342900" indent="-342900">
              <a:buFont typeface="+mj-lt"/>
              <a:buAutoNum type="arabicParenR"/>
            </a:pPr>
            <a:r>
              <a:rPr lang="en-US" sz="1600" dirty="0"/>
              <a:t>Related Service Personnel: </a:t>
            </a:r>
          </a:p>
          <a:p>
            <a:pPr marL="800100" lvl="1" indent="-342900">
              <a:buFont typeface="+mj-lt"/>
              <a:buAutoNum type="alphaLcParenR"/>
            </a:pPr>
            <a:r>
              <a:rPr lang="en-US" sz="1400" dirty="0"/>
              <a:t>Speech-Language Pathologists and Audiologists; </a:t>
            </a:r>
          </a:p>
          <a:p>
            <a:pPr marL="800100" lvl="1" indent="-342900">
              <a:buFont typeface="+mj-lt"/>
              <a:buAutoNum type="alphaLcParenR"/>
            </a:pPr>
            <a:r>
              <a:rPr lang="en-US" sz="1400" dirty="0"/>
              <a:t>Occupational Therapists;</a:t>
            </a:r>
          </a:p>
          <a:p>
            <a:pPr marL="800100" lvl="1" indent="-342900">
              <a:buFont typeface="+mj-lt"/>
              <a:buAutoNum type="alphaLcParenR"/>
            </a:pPr>
            <a:r>
              <a:rPr lang="en-US" sz="1400" dirty="0"/>
              <a:t>Psychologists; </a:t>
            </a:r>
          </a:p>
          <a:p>
            <a:pPr marL="800100" lvl="1" indent="-342900">
              <a:buFont typeface="+mj-lt"/>
              <a:buAutoNum type="alphaLcParenR"/>
            </a:pPr>
            <a:r>
              <a:rPr lang="en-US" sz="1400" dirty="0"/>
              <a:t>Physical Therapists; </a:t>
            </a:r>
          </a:p>
          <a:p>
            <a:pPr marL="800100" lvl="1" indent="-342900">
              <a:buFont typeface="+mj-lt"/>
              <a:buAutoNum type="alphaLcParenR"/>
            </a:pPr>
            <a:r>
              <a:rPr lang="en-US" sz="1400" dirty="0"/>
              <a:t>Recreational Therapists; </a:t>
            </a:r>
          </a:p>
          <a:p>
            <a:pPr marL="800100" lvl="1" indent="-342900">
              <a:buFont typeface="+mj-lt"/>
              <a:buAutoNum type="alphaLcParenR"/>
            </a:pPr>
            <a:r>
              <a:rPr lang="en-US" sz="1400" dirty="0"/>
              <a:t>Social Workers; </a:t>
            </a:r>
          </a:p>
          <a:p>
            <a:pPr marL="800100" lvl="1" indent="-342900">
              <a:buFont typeface="+mj-lt"/>
              <a:buAutoNum type="alphaLcParenR"/>
            </a:pPr>
            <a:r>
              <a:rPr lang="en-US" sz="1400" dirty="0"/>
              <a:t>Counseling services; </a:t>
            </a:r>
          </a:p>
          <a:p>
            <a:pPr marL="800100" lvl="1" indent="-342900">
              <a:buFont typeface="+mj-lt"/>
              <a:buAutoNum type="alphaLcParenR"/>
            </a:pPr>
            <a:r>
              <a:rPr lang="en-US" sz="1400" dirty="0"/>
              <a:t>Orientation and Mobility Specialists, and </a:t>
            </a:r>
          </a:p>
          <a:p>
            <a:pPr marL="800100" lvl="1" indent="-342900">
              <a:buFont typeface="+mj-lt"/>
              <a:buAutoNum type="alphaLcParenR"/>
            </a:pPr>
            <a:r>
              <a:rPr lang="en-US" sz="1400" dirty="0"/>
              <a:t>Pediatricians and other Physicians, except that such medical services shall be for diagnostic and evaluation purposes only</a:t>
            </a:r>
          </a:p>
        </p:txBody>
      </p:sp>
      <p:sp>
        <p:nvSpPr>
          <p:cNvPr id="6" name="Content Placeholder 5"/>
          <p:cNvSpPr>
            <a:spLocks noGrp="1"/>
          </p:cNvSpPr>
          <p:nvPr>
            <p:ph sz="half" idx="12"/>
          </p:nvPr>
        </p:nvSpPr>
        <p:spPr>
          <a:xfrm>
            <a:off x="4629150" y="1168354"/>
            <a:ext cx="3886200" cy="628836"/>
          </a:xfrm>
          <a:solidFill>
            <a:srgbClr val="121F88"/>
          </a:solidFill>
          <a:ln>
            <a:solidFill>
              <a:schemeClr val="accent1">
                <a:lumMod val="40000"/>
                <a:lumOff val="60000"/>
              </a:schemeClr>
            </a:solidFill>
          </a:ln>
        </p:spPr>
        <p:txBody>
          <a:bodyPr/>
          <a:lstStyle/>
          <a:p>
            <a:pPr algn="ctr"/>
            <a:r>
              <a:rPr lang="en-US" dirty="0"/>
              <a:t>Part B - 619 (ages 3-5)</a:t>
            </a:r>
          </a:p>
        </p:txBody>
      </p:sp>
      <p:sp>
        <p:nvSpPr>
          <p:cNvPr id="9" name="Content Placeholder 4">
            <a:extLst>
              <a:ext uri="{FF2B5EF4-FFF2-40B4-BE49-F238E27FC236}">
                <a16:creationId xmlns:a16="http://schemas.microsoft.com/office/drawing/2014/main" id="{F2DB1046-05B1-4E1A-A0BB-16B8C08DA5D3}"/>
              </a:ext>
            </a:extLst>
          </p:cNvPr>
          <p:cNvSpPr>
            <a:spLocks noGrp="1"/>
          </p:cNvSpPr>
          <p:nvPr>
            <p:ph sz="half" idx="1"/>
          </p:nvPr>
        </p:nvSpPr>
        <p:spPr>
          <a:xfrm>
            <a:off x="628650" y="1819275"/>
            <a:ext cx="3886200" cy="4357688"/>
          </a:xfrm>
          <a:solidFill>
            <a:schemeClr val="accent1">
              <a:lumMod val="20000"/>
              <a:lumOff val="80000"/>
            </a:schemeClr>
          </a:solidFill>
        </p:spPr>
        <p:txBody>
          <a:bodyPr>
            <a:noAutofit/>
          </a:bodyPr>
          <a:lstStyle/>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Audiologists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Family therapists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Nurses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Occupational therapists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Orientation and mobility specialists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Pediatricians and other physicians for diagnostic and evaluation purposes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Physical therapists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Psychologists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Registered dieticians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Social workers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Special educators, including teachers of children with hearing impairments (including deafness) and teachers of children with visual impairments (including blindness).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Speech and language pathologists.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Vision specialists, including ophthalmologists and optometrists.</a:t>
            </a:r>
          </a:p>
          <a:p>
            <a:pPr marL="342900" marR="0" lvl="0" indent="-342900">
              <a:lnSpc>
                <a:spcPct val="100000"/>
              </a:lnSpc>
              <a:spcBef>
                <a:spcPts val="0"/>
              </a:spcBef>
              <a:buFont typeface="+mj-lt"/>
              <a:buAutoNum type="arabicParenR"/>
              <a:tabLst>
                <a:tab pos="4572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Other</a:t>
            </a:r>
          </a:p>
        </p:txBody>
      </p:sp>
    </p:spTree>
    <p:extLst>
      <p:ext uri="{BB962C8B-B14F-4D97-AF65-F5344CB8AC3E}">
        <p14:creationId xmlns:p14="http://schemas.microsoft.com/office/powerpoint/2010/main" val="330132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0" y="97782"/>
            <a:ext cx="9144000" cy="638636"/>
          </a:xfrm>
          <a:prstGeom prst="rect">
            <a:avLst/>
          </a:prstGeom>
          <a:noFill/>
          <a:ln w="9525">
            <a:noFill/>
            <a:miter lim="800000"/>
            <a:headEnd/>
            <a:tailEnd/>
          </a:ln>
        </p:spPr>
        <p:txBody>
          <a:bodyPr wrap="square">
            <a:spAutoFit/>
          </a:bodyPr>
          <a:lstStyle/>
          <a:p>
            <a:pPr marL="519119" indent="-519119" algn="ctr">
              <a:spcAft>
                <a:spcPts val="2000"/>
              </a:spcAft>
            </a:pPr>
            <a:r>
              <a:rPr lang="en-US" sz="3550" b="1" cap="small" dirty="0">
                <a:solidFill>
                  <a:srgbClr val="121F88"/>
                </a:solidFill>
                <a:cs typeface="Times New Roman" panose="02020603050405020304" pitchFamily="18" charset="0"/>
              </a:rPr>
              <a:t>Comprehensive System of Personnel Development</a:t>
            </a:r>
          </a:p>
        </p:txBody>
      </p:sp>
      <p:grpSp>
        <p:nvGrpSpPr>
          <p:cNvPr id="6" name="Group 5"/>
          <p:cNvGrpSpPr/>
          <p:nvPr/>
        </p:nvGrpSpPr>
        <p:grpSpPr>
          <a:xfrm>
            <a:off x="973393" y="1135635"/>
            <a:ext cx="7197213" cy="4586730"/>
            <a:chOff x="457200" y="1676400"/>
            <a:chExt cx="7696200" cy="4876800"/>
          </a:xfrm>
        </p:grpSpPr>
        <p:graphicFrame>
          <p:nvGraphicFramePr>
            <p:cNvPr id="7" name="Diagram 6"/>
            <p:cNvGraphicFramePr/>
            <p:nvPr/>
          </p:nvGraphicFramePr>
          <p:xfrm>
            <a:off x="457200" y="1676400"/>
            <a:ext cx="7696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a:spLocks noChangeArrowheads="1"/>
            </p:cNvSpPr>
            <p:nvPr/>
          </p:nvSpPr>
          <p:spPr bwMode="auto">
            <a:xfrm>
              <a:off x="3404616" y="3337560"/>
              <a:ext cx="1801368" cy="1554480"/>
            </a:xfrm>
            <a:prstGeom prst="roundRect">
              <a:avLst>
                <a:gd name="adj" fmla="val 16667"/>
              </a:avLst>
            </a:prstGeom>
            <a:gradFill rotWithShape="1">
              <a:gsLst>
                <a:gs pos="0">
                  <a:srgbClr val="D59F48"/>
                </a:gs>
                <a:gs pos="20000">
                  <a:srgbClr val="D19D4A"/>
                </a:gs>
                <a:gs pos="100000">
                  <a:srgbClr val="A07837"/>
                </a:gs>
              </a:gsLst>
              <a:lin ang="5400000"/>
            </a:gradFill>
            <a:ln w="9525">
              <a:solidFill>
                <a:srgbClr val="C69C58"/>
              </a:solidFill>
              <a:round/>
              <a:headEnd/>
              <a:tailEnd/>
            </a:ln>
            <a:effectLst>
              <a:outerShdw dist="23000" dir="5400000" rotWithShape="0">
                <a:srgbClr val="808080">
                  <a:alpha val="34999"/>
                </a:srgbClr>
              </a:outerShdw>
            </a:effectLst>
          </p:spPr>
          <p:txBody>
            <a:bodyPr anchor="ctr"/>
            <a:lstStyle/>
            <a:p>
              <a:pPr algn="ctr">
                <a:defRPr/>
              </a:pPr>
              <a:r>
                <a:rPr lang="en-US" sz="1401" dirty="0">
                  <a:solidFill>
                    <a:schemeClr val="lt1"/>
                  </a:solidFill>
                </a:rPr>
                <a:t>Evaluation</a:t>
              </a:r>
            </a:p>
            <a:p>
              <a:pPr algn="ctr">
                <a:defRPr/>
              </a:pPr>
              <a:endParaRPr lang="en-US" sz="1200" dirty="0">
                <a:solidFill>
                  <a:schemeClr val="bg1"/>
                </a:solidFill>
              </a:endParaRPr>
            </a:p>
            <a:p>
              <a:pPr algn="ctr">
                <a:defRPr/>
              </a:pPr>
              <a:r>
                <a:rPr lang="en-US" sz="1200" dirty="0">
                  <a:solidFill>
                    <a:schemeClr val="bg1"/>
                  </a:solidFill>
                </a:rPr>
                <a:t>Plans for evaluating each subcomponent of the CSPD</a:t>
              </a:r>
            </a:p>
            <a:p>
              <a:pPr algn="ctr">
                <a:defRPr/>
              </a:pPr>
              <a:endParaRPr lang="en-US" sz="1401" dirty="0">
                <a:solidFill>
                  <a:schemeClr val="lt1"/>
                </a:solidFill>
              </a:endParaRPr>
            </a:p>
          </p:txBody>
        </p:sp>
      </p:grpSp>
      <p:cxnSp>
        <p:nvCxnSpPr>
          <p:cNvPr id="9" name="AutoShape 2"/>
          <p:cNvCxnSpPr>
            <a:cxnSpLocks noChangeShapeType="1"/>
          </p:cNvCxnSpPr>
          <p:nvPr/>
        </p:nvCxnSpPr>
        <p:spPr bwMode="auto">
          <a:xfrm>
            <a:off x="0" y="762000"/>
            <a:ext cx="9144000" cy="0"/>
          </a:xfrm>
          <a:prstGeom prst="straightConnector1">
            <a:avLst/>
          </a:prstGeom>
          <a:noFill/>
          <a:ln w="76200" cmpd="sng">
            <a:solidFill>
              <a:srgbClr val="121D89"/>
            </a:solidFill>
            <a:round/>
            <a:headEnd type="none" w="med" len="med"/>
            <a:tailEnd type="non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8614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cs typeface="Arial" panose="020B0604020202020204" pitchFamily="34" charset="0"/>
              </a:rPr>
              <a:t>Building A CSPD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7949836"/>
              </p:ext>
            </p:extLst>
          </p:nvPr>
        </p:nvGraphicFramePr>
        <p:xfrm>
          <a:off x="609600" y="1219200"/>
          <a:ext cx="79248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26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pPr algn="ctr"/>
            <a:r>
              <a:rPr lang="en-US" sz="3350" dirty="0">
                <a:cs typeface="Arial" panose="020B0604020202020204" pitchFamily="34" charset="0"/>
              </a:rPr>
              <a:t>Comprehensive System of Personnel Developmen</a:t>
            </a:r>
            <a:r>
              <a:rPr lang="en-US" sz="3350" dirty="0"/>
              <a:t>t</a:t>
            </a:r>
          </a:p>
        </p:txBody>
      </p:sp>
      <p:graphicFrame>
        <p:nvGraphicFramePr>
          <p:cNvPr id="4" name="Table 3"/>
          <p:cNvGraphicFramePr>
            <a:graphicFrameLocks noGrp="1"/>
          </p:cNvGraphicFramePr>
          <p:nvPr>
            <p:extLst>
              <p:ext uri="{D42A27DB-BD31-4B8C-83A1-F6EECF244321}">
                <p14:modId xmlns:p14="http://schemas.microsoft.com/office/powerpoint/2010/main" val="282510783"/>
              </p:ext>
            </p:extLst>
          </p:nvPr>
        </p:nvGraphicFramePr>
        <p:xfrm>
          <a:off x="304800" y="836943"/>
          <a:ext cx="8534400" cy="5202599"/>
        </p:xfrm>
        <a:graphic>
          <a:graphicData uri="http://schemas.openxmlformats.org/drawingml/2006/table">
            <a:tbl>
              <a:tblPr firstRow="1" firstCol="1" bandRow="1">
                <a:tableStyleId>{2D5ABB26-0587-4C30-8999-92F81FD0307C}</a:tableStyleId>
              </a:tblPr>
              <a:tblGrid>
                <a:gridCol w="1368724">
                  <a:extLst>
                    <a:ext uri="{9D8B030D-6E8A-4147-A177-3AD203B41FA5}">
                      <a16:colId xmlns:a16="http://schemas.microsoft.com/office/drawing/2014/main" val="20000"/>
                    </a:ext>
                  </a:extLst>
                </a:gridCol>
                <a:gridCol w="7165676">
                  <a:extLst>
                    <a:ext uri="{9D8B030D-6E8A-4147-A177-3AD203B41FA5}">
                      <a16:colId xmlns:a16="http://schemas.microsoft.com/office/drawing/2014/main" val="20001"/>
                    </a:ext>
                  </a:extLst>
                </a:gridCol>
              </a:tblGrid>
              <a:tr h="838200">
                <a:tc>
                  <a:txBody>
                    <a:bodyPr/>
                    <a:lstStyle/>
                    <a:p>
                      <a:pPr marL="0" marR="0" algn="ctr">
                        <a:spcBef>
                          <a:spcPts val="0"/>
                        </a:spcBef>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Leadership, Coordination, &amp; Sustainability</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0"/>
                        </a:spcBef>
                        <a:spcAft>
                          <a:spcPts val="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1: </a:t>
                      </a:r>
                      <a:r>
                        <a:rPr lang="en-US" sz="1200" dirty="0">
                          <a:effectLst/>
                          <a:latin typeface="Times New Roman" panose="02020603050405020304" pitchFamily="18" charset="0"/>
                          <a:cs typeface="Times New Roman" panose="02020603050405020304" pitchFamily="18" charset="0"/>
                        </a:rPr>
                        <a:t>A cross sector leadership team is in place that can set priorities and make policy, governance, and financial decisions.</a:t>
                      </a:r>
                    </a:p>
                    <a:p>
                      <a:pPr marL="341313" marR="0" indent="-239713">
                        <a:spcBef>
                          <a:spcPts val="0"/>
                        </a:spcBef>
                        <a:spcAft>
                          <a:spcPts val="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2: </a:t>
                      </a:r>
                      <a:r>
                        <a:rPr lang="en-US" sz="1200" dirty="0">
                          <a:effectLst/>
                          <a:latin typeface="Times New Roman" panose="02020603050405020304" pitchFamily="18" charset="0"/>
                          <a:cs typeface="Times New Roman" panose="02020603050405020304" pitchFamily="18" charset="0"/>
                        </a:rPr>
                        <a:t>There is a written multi-year plan in place to address all sub-components of the CSPD.  </a:t>
                      </a:r>
                      <a:endParaRPr lang="en-US" sz="1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8200">
                <a:tc>
                  <a:txBody>
                    <a:bodyPr/>
                    <a:lstStyle/>
                    <a:p>
                      <a:pPr marL="0" marR="0" algn="ctr">
                        <a:spcBef>
                          <a:spcPts val="0"/>
                        </a:spcBef>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Recruitment and Retention</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3: </a:t>
                      </a:r>
                      <a:r>
                        <a:rPr lang="en-US" sz="1200" dirty="0">
                          <a:effectLst/>
                          <a:latin typeface="Times New Roman" panose="02020603050405020304" pitchFamily="18" charset="0"/>
                          <a:cs typeface="Times New Roman" panose="02020603050405020304" pitchFamily="18" charset="0"/>
                        </a:rPr>
                        <a:t>Comprehensive recruitment and retention strategies are based on multiple data sources and revised, as necessary.</a:t>
                      </a:r>
                    </a:p>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4: </a:t>
                      </a:r>
                      <a:r>
                        <a:rPr lang="en-US" sz="1200" dirty="0">
                          <a:effectLst/>
                          <a:latin typeface="Times New Roman" panose="02020603050405020304" pitchFamily="18" charset="0"/>
                          <a:cs typeface="Times New Roman" panose="02020603050405020304" pitchFamily="18" charset="0"/>
                        </a:rPr>
                        <a:t>Comprehensive recruitment and retention strategies are being implemented across disciplines.</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387156"/>
                  </a:ext>
                </a:extLst>
              </a:tr>
              <a:tr h="1005310">
                <a:tc>
                  <a:txBody>
                    <a:bodyPr/>
                    <a:lstStyle/>
                    <a:p>
                      <a:pPr marL="0" marR="0" algn="ctr">
                        <a:spcBef>
                          <a:spcPts val="0"/>
                        </a:spcBef>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State Personnel Standards</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5: </a:t>
                      </a:r>
                      <a:r>
                        <a:rPr lang="en-US" sz="1200" dirty="0">
                          <a:effectLst/>
                          <a:latin typeface="Times New Roman" panose="02020603050405020304" pitchFamily="18" charset="0"/>
                          <a:cs typeface="Times New Roman" panose="02020603050405020304" pitchFamily="18" charset="0"/>
                        </a:rPr>
                        <a:t>State personnel standards across disciplines are aligned to national professional organization personnel standards.</a:t>
                      </a:r>
                    </a:p>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6: </a:t>
                      </a:r>
                      <a:r>
                        <a:rPr lang="en-US" sz="1200" dirty="0">
                          <a:effectLst/>
                          <a:latin typeface="Times New Roman" panose="02020603050405020304" pitchFamily="18" charset="0"/>
                          <a:cs typeface="Times New Roman" panose="02020603050405020304" pitchFamily="18" charset="0"/>
                        </a:rPr>
                        <a:t>The criteria for state certification, licensure, credentialing and/or endorsement are aligned to state personnel standards and national professional organization personnel standards across disciplines.</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0587">
                <a:tc>
                  <a:txBody>
                    <a:bodyPr/>
                    <a:lstStyle/>
                    <a:p>
                      <a:pPr marL="0" marR="0" algn="ctr">
                        <a:spcBef>
                          <a:spcPts val="0"/>
                        </a:spcBef>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Pre-service Personnel Development</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7: </a:t>
                      </a:r>
                      <a:r>
                        <a:rPr lang="en-US" sz="1200" dirty="0">
                          <a:effectLst/>
                          <a:latin typeface="Times New Roman" panose="02020603050405020304" pitchFamily="18" charset="0"/>
                          <a:cs typeface="Times New Roman" panose="02020603050405020304" pitchFamily="18" charset="0"/>
                        </a:rPr>
                        <a:t>Institution of higher education (IHE) programs and curricula across disciplines are aligned with both national professional organization personnel standards and state personnel standards.</a:t>
                      </a:r>
                    </a:p>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8: </a:t>
                      </a:r>
                      <a:r>
                        <a:rPr lang="en-US" sz="1200" dirty="0">
                          <a:effectLst/>
                          <a:latin typeface="Times New Roman" panose="02020603050405020304" pitchFamily="18" charset="0"/>
                          <a:cs typeface="Times New Roman" panose="02020603050405020304" pitchFamily="18" charset="0"/>
                        </a:rPr>
                        <a:t>Institution of higher education programs and curricula address early childhood development and discipline specific pedagogy.</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0587">
                <a:tc>
                  <a:txBody>
                    <a:bodyPr/>
                    <a:lstStyle/>
                    <a:p>
                      <a:pPr marL="0" marR="0" algn="ctr">
                        <a:spcBef>
                          <a:spcPts val="0"/>
                        </a:spcBef>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In-service Personnel Development</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9: </a:t>
                      </a:r>
                      <a:r>
                        <a:rPr lang="en-US" sz="1200" dirty="0">
                          <a:effectLst/>
                          <a:latin typeface="Times New Roman" panose="02020603050405020304" pitchFamily="18" charset="0"/>
                          <a:cs typeface="Times New Roman" panose="02020603050405020304" pitchFamily="18" charset="0"/>
                        </a:rPr>
                        <a:t>A statewide system for in-service personnel development and technical assistance is in place for personnel across disciplines</a:t>
                      </a:r>
                    </a:p>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10: </a:t>
                      </a:r>
                      <a:r>
                        <a:rPr lang="en-US" sz="1200" dirty="0">
                          <a:effectLst/>
                          <a:latin typeface="Times New Roman" panose="02020603050405020304" pitchFamily="18" charset="0"/>
                          <a:cs typeface="Times New Roman" panose="02020603050405020304" pitchFamily="18" charset="0"/>
                        </a:rPr>
                        <a:t>A statewide system for in-service personnel development and technical assistance is aligned and coordinated with higher education program and curricula across disciplines</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19715">
                <a:tc>
                  <a:txBody>
                    <a:bodyPr/>
                    <a:lstStyle/>
                    <a:p>
                      <a:pPr marL="0" marR="0" algn="ctr">
                        <a:spcBef>
                          <a:spcPts val="0"/>
                        </a:spcBef>
                        <a:spcAft>
                          <a:spcPts val="0"/>
                        </a:spcAft>
                      </a:pPr>
                      <a:r>
                        <a:rPr lang="en-US" sz="1400" b="1" dirty="0">
                          <a:solidFill>
                            <a:srgbClr val="002060"/>
                          </a:solidFill>
                          <a:effectLst/>
                          <a:latin typeface="Times New Roman" panose="02020603050405020304" pitchFamily="18" charset="0"/>
                          <a:cs typeface="Times New Roman" panose="02020603050405020304" pitchFamily="18" charset="0"/>
                        </a:rPr>
                        <a:t>Evaluation of the System</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11: </a:t>
                      </a:r>
                      <a:r>
                        <a:rPr lang="en-US" sz="1200" dirty="0">
                          <a:effectLst/>
                          <a:latin typeface="Times New Roman" panose="02020603050405020304" pitchFamily="18" charset="0"/>
                          <a:cs typeface="Times New Roman" panose="02020603050405020304" pitchFamily="18" charset="0"/>
                        </a:rPr>
                        <a:t>The evaluation plan for the CSPD includes processes and mechanisms to collect, store, and analyze data across all subcomponents</a:t>
                      </a:r>
                    </a:p>
                    <a:p>
                      <a:pPr marL="341313" marR="0" indent="-239713">
                        <a:spcBef>
                          <a:spcPts val="300"/>
                        </a:spcBef>
                        <a:spcAft>
                          <a:spcPts val="300"/>
                        </a:spcAft>
                      </a:pPr>
                      <a:r>
                        <a:rPr lang="en-US" sz="1200" b="1" dirty="0">
                          <a:solidFill>
                            <a:schemeClr val="accent1"/>
                          </a:solidFill>
                          <a:effectLst/>
                          <a:latin typeface="Times New Roman" panose="02020603050405020304" pitchFamily="18" charset="0"/>
                          <a:cs typeface="Times New Roman" panose="02020603050405020304" pitchFamily="18" charset="0"/>
                        </a:rPr>
                        <a:t>Quality Indicator 12: </a:t>
                      </a:r>
                      <a:r>
                        <a:rPr lang="en-US" sz="1200" dirty="0">
                          <a:effectLst/>
                          <a:latin typeface="Times New Roman" panose="02020603050405020304" pitchFamily="18" charset="0"/>
                          <a:cs typeface="Times New Roman" panose="02020603050405020304" pitchFamily="18" charset="0"/>
                        </a:rPr>
                        <a:t>The evaluation plan is implemented, continuously monitored, and revised as necessary based on multiple data sources</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0694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3920203"/>
              </p:ext>
            </p:extLst>
          </p:nvPr>
        </p:nvGraphicFramePr>
        <p:xfrm>
          <a:off x="296738" y="-465667"/>
          <a:ext cx="8128000" cy="755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89BCC0A7-B0C0-4BD5-B04E-39155CA6FA4B}"/>
              </a:ext>
            </a:extLst>
          </p:cNvPr>
          <p:cNvCxnSpPr/>
          <p:nvPr/>
        </p:nvCxnSpPr>
        <p:spPr>
          <a:xfrm>
            <a:off x="451556" y="5791200"/>
            <a:ext cx="165946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BDC8982-A821-40D1-A23B-6F3A46FDB9F1}"/>
              </a:ext>
            </a:extLst>
          </p:cNvPr>
          <p:cNvCxnSpPr>
            <a:cxnSpLocks/>
          </p:cNvCxnSpPr>
          <p:nvPr/>
        </p:nvCxnSpPr>
        <p:spPr>
          <a:xfrm>
            <a:off x="2630311" y="5785556"/>
            <a:ext cx="16256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793397-82FF-4802-BAF3-38F93E6487DC}"/>
              </a:ext>
            </a:extLst>
          </p:cNvPr>
          <p:cNvCxnSpPr/>
          <p:nvPr/>
        </p:nvCxnSpPr>
        <p:spPr>
          <a:xfrm>
            <a:off x="4832605" y="5652192"/>
            <a:ext cx="1659466"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5346E9-9C24-4D11-8C9B-2E20E1BB889D}"/>
              </a:ext>
            </a:extLst>
          </p:cNvPr>
          <p:cNvCxnSpPr>
            <a:cxnSpLocks/>
          </p:cNvCxnSpPr>
          <p:nvPr/>
        </p:nvCxnSpPr>
        <p:spPr>
          <a:xfrm>
            <a:off x="6870256" y="5640663"/>
            <a:ext cx="1767906"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id="{003FC89E-CCEB-4DBE-B4B9-77EA64BE2389}"/>
              </a:ext>
            </a:extLst>
          </p:cNvPr>
          <p:cNvSpPr txBox="1"/>
          <p:nvPr/>
        </p:nvSpPr>
        <p:spPr>
          <a:xfrm>
            <a:off x="451556" y="5833322"/>
            <a:ext cx="1791707" cy="276999"/>
          </a:xfrm>
          <a:prstGeom prst="rect">
            <a:avLst/>
          </a:prstGeom>
          <a:noFill/>
        </p:spPr>
        <p:txBody>
          <a:bodyPr wrap="square" rtlCol="0">
            <a:spAutoFit/>
          </a:bodyPr>
          <a:lstStyle/>
          <a:p>
            <a:r>
              <a:rPr lang="en-US" sz="1200" dirty="0">
                <a:latin typeface="+mj-lt"/>
              </a:rPr>
              <a:t>PHASE One: months 1-4</a:t>
            </a:r>
          </a:p>
        </p:txBody>
      </p:sp>
      <p:sp>
        <p:nvSpPr>
          <p:cNvPr id="14" name="Rectangle 13">
            <a:extLst>
              <a:ext uri="{FF2B5EF4-FFF2-40B4-BE49-F238E27FC236}">
                <a16:creationId xmlns:a16="http://schemas.microsoft.com/office/drawing/2014/main" id="{62481DAD-A4F3-4798-BB98-DD8756AEC1DD}"/>
              </a:ext>
            </a:extLst>
          </p:cNvPr>
          <p:cNvSpPr/>
          <p:nvPr/>
        </p:nvSpPr>
        <p:spPr>
          <a:xfrm>
            <a:off x="2601214" y="5806362"/>
            <a:ext cx="1683794" cy="276999"/>
          </a:xfrm>
          <a:prstGeom prst="rect">
            <a:avLst/>
          </a:prstGeom>
        </p:spPr>
        <p:txBody>
          <a:bodyPr wrap="none">
            <a:spAutoFit/>
          </a:bodyPr>
          <a:lstStyle/>
          <a:p>
            <a:r>
              <a:rPr lang="en-US" sz="1200" dirty="0"/>
              <a:t>PHASE Two: months 5-6</a:t>
            </a:r>
          </a:p>
        </p:txBody>
      </p:sp>
      <p:sp>
        <p:nvSpPr>
          <p:cNvPr id="15" name="Rectangle 14">
            <a:extLst>
              <a:ext uri="{FF2B5EF4-FFF2-40B4-BE49-F238E27FC236}">
                <a16:creationId xmlns:a16="http://schemas.microsoft.com/office/drawing/2014/main" id="{C5D664E0-FA4C-4D95-99AD-EA22AE81C416}"/>
              </a:ext>
            </a:extLst>
          </p:cNvPr>
          <p:cNvSpPr/>
          <p:nvPr/>
        </p:nvSpPr>
        <p:spPr>
          <a:xfrm>
            <a:off x="4730961" y="5694822"/>
            <a:ext cx="1862754" cy="276999"/>
          </a:xfrm>
          <a:prstGeom prst="rect">
            <a:avLst/>
          </a:prstGeom>
        </p:spPr>
        <p:txBody>
          <a:bodyPr wrap="none">
            <a:spAutoFit/>
          </a:bodyPr>
          <a:lstStyle/>
          <a:p>
            <a:r>
              <a:rPr lang="en-US" sz="1200" dirty="0"/>
              <a:t>PHASE Three: months 7-17</a:t>
            </a:r>
          </a:p>
        </p:txBody>
      </p:sp>
      <p:sp>
        <p:nvSpPr>
          <p:cNvPr id="16" name="Rectangle 15">
            <a:extLst>
              <a:ext uri="{FF2B5EF4-FFF2-40B4-BE49-F238E27FC236}">
                <a16:creationId xmlns:a16="http://schemas.microsoft.com/office/drawing/2014/main" id="{E4E39BA9-85E0-4731-B35F-A7DC80B77E54}"/>
              </a:ext>
            </a:extLst>
          </p:cNvPr>
          <p:cNvSpPr/>
          <p:nvPr/>
        </p:nvSpPr>
        <p:spPr>
          <a:xfrm>
            <a:off x="6737316" y="5687739"/>
            <a:ext cx="2406684" cy="276999"/>
          </a:xfrm>
          <a:prstGeom prst="rect">
            <a:avLst/>
          </a:prstGeom>
        </p:spPr>
        <p:txBody>
          <a:bodyPr wrap="none">
            <a:spAutoFit/>
          </a:bodyPr>
          <a:lstStyle/>
          <a:p>
            <a:r>
              <a:rPr lang="en-US" sz="1200" dirty="0"/>
              <a:t>PHASE Four: month 18 and ongoing</a:t>
            </a:r>
          </a:p>
        </p:txBody>
      </p:sp>
    </p:spTree>
    <p:extLst>
      <p:ext uri="{BB962C8B-B14F-4D97-AF65-F5344CB8AC3E}">
        <p14:creationId xmlns:p14="http://schemas.microsoft.com/office/powerpoint/2010/main" val="242667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736" y="-131976"/>
            <a:ext cx="8507168" cy="1103087"/>
          </a:xfrm>
        </p:spPr>
        <p:txBody>
          <a:bodyPr>
            <a:normAutofit/>
          </a:bodyPr>
          <a:lstStyle/>
          <a:p>
            <a:pPr algn="ctr"/>
            <a:r>
              <a:rPr lang="en-US" dirty="0"/>
              <a:t>     </a:t>
            </a:r>
            <a:r>
              <a:rPr lang="en-US" sz="3600" dirty="0"/>
              <a:t>Work Plan for Each Sub-component </a:t>
            </a:r>
            <a:endParaRPr lang="en-US" sz="3600" b="1" dirty="0"/>
          </a:p>
        </p:txBody>
      </p:sp>
      <p:graphicFrame>
        <p:nvGraphicFramePr>
          <p:cNvPr id="5" name="Content Placeholder 4"/>
          <p:cNvGraphicFramePr>
            <a:graphicFrameLocks noGrp="1"/>
          </p:cNvGraphicFramePr>
          <p:nvPr>
            <p:ph idx="1"/>
          </p:nvPr>
        </p:nvGraphicFramePr>
        <p:xfrm>
          <a:off x="391736" y="1103087"/>
          <a:ext cx="8507168" cy="4889652"/>
        </p:xfrm>
        <a:graphic>
          <a:graphicData uri="http://schemas.openxmlformats.org/drawingml/2006/table">
            <a:tbl>
              <a:tblPr firstRow="1" bandRow="1">
                <a:tableStyleId>{69012ECD-51FC-41F1-AA8D-1B2483CD663E}</a:tableStyleId>
              </a:tblPr>
              <a:tblGrid>
                <a:gridCol w="2544939">
                  <a:extLst>
                    <a:ext uri="{9D8B030D-6E8A-4147-A177-3AD203B41FA5}">
                      <a16:colId xmlns:a16="http://schemas.microsoft.com/office/drawing/2014/main" val="20000"/>
                    </a:ext>
                  </a:extLst>
                </a:gridCol>
                <a:gridCol w="1611945">
                  <a:extLst>
                    <a:ext uri="{9D8B030D-6E8A-4147-A177-3AD203B41FA5}">
                      <a16:colId xmlns:a16="http://schemas.microsoft.com/office/drawing/2014/main" val="20001"/>
                    </a:ext>
                  </a:extLst>
                </a:gridCol>
                <a:gridCol w="1284607">
                  <a:extLst>
                    <a:ext uri="{9D8B030D-6E8A-4147-A177-3AD203B41FA5}">
                      <a16:colId xmlns:a16="http://schemas.microsoft.com/office/drawing/2014/main" val="20002"/>
                    </a:ext>
                  </a:extLst>
                </a:gridCol>
                <a:gridCol w="1152626">
                  <a:extLst>
                    <a:ext uri="{9D8B030D-6E8A-4147-A177-3AD203B41FA5}">
                      <a16:colId xmlns:a16="http://schemas.microsoft.com/office/drawing/2014/main" val="20003"/>
                    </a:ext>
                  </a:extLst>
                </a:gridCol>
                <a:gridCol w="1913051">
                  <a:extLst>
                    <a:ext uri="{9D8B030D-6E8A-4147-A177-3AD203B41FA5}">
                      <a16:colId xmlns:a16="http://schemas.microsoft.com/office/drawing/2014/main" val="20005"/>
                    </a:ext>
                  </a:extLst>
                </a:gridCol>
              </a:tblGrid>
              <a:tr h="821401">
                <a:tc>
                  <a:txBody>
                    <a:bodyPr/>
                    <a:lstStyle/>
                    <a:p>
                      <a:pPr algn="ctr"/>
                      <a:r>
                        <a:rPr lang="en-US" sz="1600" dirty="0">
                          <a:latin typeface="Times New Roman" panose="02020603050405020304" pitchFamily="18" charset="0"/>
                          <a:cs typeface="Times New Roman" panose="02020603050405020304" pitchFamily="18" charset="0"/>
                        </a:rPr>
                        <a:t>Goals/Objectives</a:t>
                      </a:r>
                    </a:p>
                    <a:p>
                      <a:pPr algn="ctr"/>
                      <a:r>
                        <a:rPr lang="en-US" sz="1600" dirty="0">
                          <a:latin typeface="Times New Roman" panose="02020603050405020304" pitchFamily="18" charset="0"/>
                          <a:cs typeface="Times New Roman" panose="02020603050405020304" pitchFamily="18" charset="0"/>
                        </a:rPr>
                        <a:t>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Person(s) Responsible</a:t>
                      </a:r>
                    </a:p>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600" dirty="0">
                          <a:latin typeface="Times New Roman" panose="02020603050405020304" pitchFamily="18" charset="0"/>
                          <a:cs typeface="Times New Roman" panose="02020603050405020304" pitchFamily="18" charset="0"/>
                        </a:rPr>
                        <a:t>Resources</a:t>
                      </a:r>
                    </a:p>
                    <a:p>
                      <a:pPr algn="ctr"/>
                      <a:r>
                        <a:rPr lang="en-US" sz="1600" dirty="0">
                          <a:latin typeface="Times New Roman" panose="02020603050405020304" pitchFamily="18" charset="0"/>
                          <a:cs typeface="Times New Roman" panose="02020603050405020304" pitchFamily="18" charset="0"/>
                        </a:rPr>
                        <a:t>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600" dirty="0">
                          <a:latin typeface="Times New Roman" panose="02020603050405020304" pitchFamily="18" charset="0"/>
                          <a:cs typeface="Times New Roman" panose="02020603050405020304" pitchFamily="18" charset="0"/>
                        </a:rPr>
                        <a:t>Timelines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600" dirty="0">
                          <a:latin typeface="Times New Roman" panose="02020603050405020304" pitchFamily="18" charset="0"/>
                          <a:cs typeface="Times New Roman" panose="02020603050405020304" pitchFamily="18" charset="0"/>
                        </a:rPr>
                        <a:t>Criteria for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38891">
                <a:tc>
                  <a:txBody>
                    <a:bodyPr/>
                    <a:lstStyle/>
                    <a:p>
                      <a:r>
                        <a:rPr lang="en-US" sz="1400" b="1" dirty="0">
                          <a:latin typeface="Times New Roman" panose="02020603050405020304" pitchFamily="18" charset="0"/>
                          <a:cs typeface="Times New Roman" panose="02020603050405020304" pitchFamily="18" charset="0"/>
                        </a:rPr>
                        <a:t>GOAL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8891">
                <a:tc>
                  <a:txBody>
                    <a:bodyPr/>
                    <a:lstStyle/>
                    <a:p>
                      <a:pPr marL="233363" indent="0"/>
                      <a:r>
                        <a:rPr lang="en-US" sz="1200" baseline="0" dirty="0">
                          <a:latin typeface="Times New Roman" panose="02020603050405020304" pitchFamily="18" charset="0"/>
                          <a:cs typeface="Times New Roman" panose="02020603050405020304" pitchFamily="18" charset="0"/>
                        </a:rPr>
                        <a:t>          Activity 1.1.1.</a:t>
                      </a:r>
                      <a:endParaRPr 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8891">
                <a:tc>
                  <a:txBody>
                    <a:bodyPr/>
                    <a:lstStyle/>
                    <a:p>
                      <a:r>
                        <a:rPr lang="en-US" sz="1400" b="1" dirty="0">
                          <a:latin typeface="Times New Roman" panose="02020603050405020304" pitchFamily="18" charset="0"/>
                          <a:cs typeface="Times New Roman" panose="02020603050405020304" pitchFamily="18" charset="0"/>
                        </a:rPr>
                        <a:t>GOAL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a:t>
                      </a:r>
                      <a:r>
                        <a:rPr lang="en-US" sz="1200" baseline="0" dirty="0">
                          <a:latin typeface="Times New Roman" panose="02020603050405020304" pitchFamily="18" charset="0"/>
                          <a:cs typeface="Times New Roman" panose="02020603050405020304" pitchFamily="18" charset="0"/>
                        </a:rPr>
                        <a:t> 2.2</a:t>
                      </a:r>
                      <a:endParaRPr 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8891">
                <a:tc>
                  <a:txBody>
                    <a:bodyPr/>
                    <a:lstStyle/>
                    <a:p>
                      <a:r>
                        <a:rPr lang="en-US" sz="1400" b="1" dirty="0">
                          <a:latin typeface="Times New Roman" panose="02020603050405020304" pitchFamily="18" charset="0"/>
                          <a:cs typeface="Times New Roman" panose="02020603050405020304" pitchFamily="18" charset="0"/>
                        </a:rPr>
                        <a:t>GOAL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 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a:t>
                      </a:r>
                      <a:r>
                        <a:rPr lang="en-US" sz="1200" baseline="0" dirty="0">
                          <a:latin typeface="Times New Roman" panose="02020603050405020304" pitchFamily="18" charset="0"/>
                          <a:cs typeface="Times New Roman" panose="02020603050405020304" pitchFamily="18" charset="0"/>
                        </a:rPr>
                        <a:t> 3.2</a:t>
                      </a:r>
                      <a:endParaRPr 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Rectangle 2">
            <a:extLst>
              <a:ext uri="{FF2B5EF4-FFF2-40B4-BE49-F238E27FC236}">
                <a16:creationId xmlns:a16="http://schemas.microsoft.com/office/drawing/2014/main" id="{04311812-DEC5-4F6B-997B-FEE2BBC29D2E}"/>
              </a:ext>
            </a:extLst>
          </p:cNvPr>
          <p:cNvSpPr>
            <a:spLocks noChangeArrowheads="1"/>
          </p:cNvSpPr>
          <p:nvPr/>
        </p:nvSpPr>
        <p:spPr bwMode="auto">
          <a:xfrm>
            <a:off x="391736" y="721979"/>
            <a:ext cx="850716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Sub-Component 	                  		 State:                          	Date Developed: </a:t>
            </a: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7889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DB98-27D2-4E06-B53C-55E69B1D13BD}"/>
              </a:ext>
            </a:extLst>
          </p:cNvPr>
          <p:cNvSpPr>
            <a:spLocks noGrp="1"/>
          </p:cNvSpPr>
          <p:nvPr>
            <p:ph type="title"/>
          </p:nvPr>
        </p:nvSpPr>
        <p:spPr>
          <a:xfrm>
            <a:off x="2075813" y="409865"/>
            <a:ext cx="5269468" cy="369332"/>
          </a:xfrm>
        </p:spPr>
        <p:txBody>
          <a:bodyPr>
            <a:noAutofit/>
          </a:bodyPr>
          <a:lstStyle/>
          <a:p>
            <a:pPr algn="ctr"/>
            <a:r>
              <a:rPr lang="en-US" sz="3600" dirty="0"/>
              <a:t>Core Planning Team (CPT)</a:t>
            </a:r>
          </a:p>
        </p:txBody>
      </p:sp>
      <p:sp>
        <p:nvSpPr>
          <p:cNvPr id="3" name="TextBox 2">
            <a:extLst>
              <a:ext uri="{FF2B5EF4-FFF2-40B4-BE49-F238E27FC236}">
                <a16:creationId xmlns:a16="http://schemas.microsoft.com/office/drawing/2014/main" id="{06656C9A-0D3B-4B02-A944-406322181E22}"/>
              </a:ext>
            </a:extLst>
          </p:cNvPr>
          <p:cNvSpPr txBox="1"/>
          <p:nvPr/>
        </p:nvSpPr>
        <p:spPr>
          <a:xfrm>
            <a:off x="1113258" y="1228397"/>
            <a:ext cx="6763949" cy="4401205"/>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2000" dirty="0">
                <a:solidFill>
                  <a:prstClr val="black"/>
                </a:solidFill>
                <a:latin typeface="Calibri"/>
              </a:rPr>
              <a:t>6-8 Members</a:t>
            </a:r>
          </a:p>
          <a:p>
            <a:pPr marL="214313" indent="-214313" defTabSz="685800">
              <a:buFont typeface="Arial" panose="020B0604020202020204" pitchFamily="34" charset="0"/>
              <a:buChar char="•"/>
              <a:defRPr/>
            </a:pPr>
            <a:r>
              <a:rPr lang="en-US" sz="2000" dirty="0">
                <a:solidFill>
                  <a:prstClr val="black"/>
                </a:solidFill>
                <a:latin typeface="Calibri"/>
              </a:rPr>
              <a:t>Representatives (not limited to)</a:t>
            </a:r>
          </a:p>
          <a:p>
            <a:pPr marL="557213" lvl="1" indent="-214313" defTabSz="685800">
              <a:buFont typeface="Arial" panose="020B0604020202020204" pitchFamily="34" charset="0"/>
              <a:buChar char="•"/>
              <a:defRPr/>
            </a:pPr>
            <a:r>
              <a:rPr lang="en-US" sz="2000" dirty="0">
                <a:solidFill>
                  <a:prstClr val="black"/>
                </a:solidFill>
                <a:latin typeface="Calibri"/>
              </a:rPr>
              <a:t>State Part C Coordinator</a:t>
            </a:r>
          </a:p>
          <a:p>
            <a:pPr marL="557213" lvl="1" indent="-214313" defTabSz="685800">
              <a:buFont typeface="Arial" panose="020B0604020202020204" pitchFamily="34" charset="0"/>
              <a:buChar char="•"/>
              <a:defRPr/>
            </a:pPr>
            <a:r>
              <a:rPr lang="en-US" sz="2000" dirty="0">
                <a:solidFill>
                  <a:prstClr val="black"/>
                </a:solidFill>
                <a:latin typeface="Calibri"/>
              </a:rPr>
              <a:t>State 619 Coordinator</a:t>
            </a:r>
          </a:p>
          <a:p>
            <a:pPr marL="557213" lvl="1" indent="-214313" defTabSz="685800">
              <a:buFont typeface="Arial" panose="020B0604020202020204" pitchFamily="34" charset="0"/>
              <a:buChar char="•"/>
              <a:defRPr/>
            </a:pPr>
            <a:r>
              <a:rPr lang="en-US" sz="2000" dirty="0">
                <a:solidFill>
                  <a:prstClr val="black"/>
                </a:solidFill>
                <a:highlight>
                  <a:srgbClr val="FFFF00"/>
                </a:highlight>
                <a:latin typeface="Calibri"/>
              </a:rPr>
              <a:t>Parent</a:t>
            </a:r>
          </a:p>
          <a:p>
            <a:pPr marL="557213" lvl="1" indent="-214313" defTabSz="685800">
              <a:buFont typeface="Arial" panose="020B0604020202020204" pitchFamily="34" charset="0"/>
              <a:buChar char="•"/>
              <a:defRPr/>
            </a:pPr>
            <a:r>
              <a:rPr lang="en-US" sz="2000" dirty="0">
                <a:solidFill>
                  <a:prstClr val="black"/>
                </a:solidFill>
                <a:latin typeface="Calibri"/>
              </a:rPr>
              <a:t>Higher Education</a:t>
            </a:r>
          </a:p>
          <a:p>
            <a:pPr marL="557213" lvl="1" indent="-214313" defTabSz="685800">
              <a:buFont typeface="Arial" panose="020B0604020202020204" pitchFamily="34" charset="0"/>
              <a:buChar char="•"/>
              <a:defRPr/>
            </a:pPr>
            <a:r>
              <a:rPr lang="en-US" sz="2000" dirty="0">
                <a:solidFill>
                  <a:prstClr val="black"/>
                </a:solidFill>
                <a:latin typeface="Calibri"/>
              </a:rPr>
              <a:t>Child Care</a:t>
            </a:r>
          </a:p>
          <a:p>
            <a:pPr marL="557213" lvl="1" indent="-214313" defTabSz="685800">
              <a:buFont typeface="Arial" panose="020B0604020202020204" pitchFamily="34" charset="0"/>
              <a:buChar char="•"/>
              <a:defRPr/>
            </a:pPr>
            <a:r>
              <a:rPr lang="en-US" sz="2000" dirty="0">
                <a:solidFill>
                  <a:prstClr val="black"/>
                </a:solidFill>
                <a:latin typeface="Calibri"/>
              </a:rPr>
              <a:t>Professional Development</a:t>
            </a:r>
          </a:p>
          <a:p>
            <a:pPr marL="214313" indent="-214313" defTabSz="685800">
              <a:buFont typeface="Arial" panose="020B0604020202020204" pitchFamily="34" charset="0"/>
              <a:buChar char="•"/>
              <a:defRPr/>
            </a:pPr>
            <a:r>
              <a:rPr lang="en-US" sz="2000" dirty="0">
                <a:solidFill>
                  <a:prstClr val="black"/>
                </a:solidFill>
                <a:latin typeface="Calibri"/>
              </a:rPr>
              <a:t>Responsibilities</a:t>
            </a:r>
          </a:p>
          <a:p>
            <a:pPr marL="557213" lvl="1" indent="-214313" defTabSz="685800">
              <a:buFont typeface="Arial" panose="020B0604020202020204" pitchFamily="34" charset="0"/>
              <a:buChar char="•"/>
              <a:defRPr/>
            </a:pPr>
            <a:r>
              <a:rPr lang="en-US" sz="2000" dirty="0">
                <a:solidFill>
                  <a:prstClr val="black"/>
                </a:solidFill>
                <a:latin typeface="Calibri"/>
              </a:rPr>
              <a:t>Obtain agency leadership approval</a:t>
            </a:r>
          </a:p>
          <a:p>
            <a:pPr marL="557213" lvl="1" indent="-214313" defTabSz="685800">
              <a:buFont typeface="Arial" panose="020B0604020202020204" pitchFamily="34" charset="0"/>
              <a:buChar char="•"/>
              <a:defRPr/>
            </a:pPr>
            <a:r>
              <a:rPr lang="en-US" sz="2000" dirty="0">
                <a:solidFill>
                  <a:prstClr val="black"/>
                </a:solidFill>
                <a:latin typeface="Calibri"/>
              </a:rPr>
              <a:t>Establish SPT and workgroups</a:t>
            </a:r>
          </a:p>
          <a:p>
            <a:pPr marL="557213" lvl="1" indent="-214313" defTabSz="685800">
              <a:buFont typeface="Arial" panose="020B0604020202020204" pitchFamily="34" charset="0"/>
              <a:buChar char="•"/>
              <a:defRPr/>
            </a:pPr>
            <a:r>
              <a:rPr lang="en-US" sz="2000" dirty="0">
                <a:solidFill>
                  <a:prstClr val="black"/>
                </a:solidFill>
                <a:latin typeface="Calibri"/>
              </a:rPr>
              <a:t>Information gathering and sharing with SPT</a:t>
            </a:r>
          </a:p>
          <a:p>
            <a:pPr marL="557213" lvl="1" indent="-214313" defTabSz="685800">
              <a:buFont typeface="Arial" panose="020B0604020202020204" pitchFamily="34" charset="0"/>
              <a:buChar char="•"/>
              <a:defRPr/>
            </a:pPr>
            <a:r>
              <a:rPr lang="en-US" sz="2000" dirty="0">
                <a:solidFill>
                  <a:prstClr val="black"/>
                </a:solidFill>
                <a:latin typeface="Calibri"/>
              </a:rPr>
              <a:t>Create vision and mission</a:t>
            </a:r>
          </a:p>
          <a:p>
            <a:pPr marL="557213" lvl="1" indent="-214313" defTabSz="685800">
              <a:buFont typeface="Arial" panose="020B0604020202020204" pitchFamily="34" charset="0"/>
              <a:buChar char="•"/>
              <a:defRPr/>
            </a:pPr>
            <a:r>
              <a:rPr lang="en-US" sz="2000" dirty="0">
                <a:solidFill>
                  <a:prstClr val="black"/>
                </a:solidFill>
                <a:latin typeface="Calibri"/>
              </a:rPr>
              <a:t>Oversee CSPD development, implementation, evaluation</a:t>
            </a:r>
          </a:p>
        </p:txBody>
      </p:sp>
    </p:spTree>
    <p:extLst>
      <p:ext uri="{BB962C8B-B14F-4D97-AF65-F5344CB8AC3E}">
        <p14:creationId xmlns:p14="http://schemas.microsoft.com/office/powerpoint/2010/main" val="160967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71F6-CD05-41BA-95D9-630CDD7E0001}"/>
              </a:ext>
            </a:extLst>
          </p:cNvPr>
          <p:cNvSpPr>
            <a:spLocks noGrp="1"/>
          </p:cNvSpPr>
          <p:nvPr>
            <p:ph type="title"/>
          </p:nvPr>
        </p:nvSpPr>
        <p:spPr>
          <a:xfrm>
            <a:off x="1680379" y="435351"/>
            <a:ext cx="5783241" cy="369332"/>
          </a:xfrm>
        </p:spPr>
        <p:txBody>
          <a:bodyPr>
            <a:noAutofit/>
          </a:bodyPr>
          <a:lstStyle/>
          <a:p>
            <a:pPr algn="ctr"/>
            <a:r>
              <a:rPr lang="en-US" sz="3600" dirty="0"/>
              <a:t>Strategic Planning Team (SPT)</a:t>
            </a:r>
          </a:p>
        </p:txBody>
      </p:sp>
      <p:sp>
        <p:nvSpPr>
          <p:cNvPr id="3" name="TextBox 2">
            <a:extLst>
              <a:ext uri="{FF2B5EF4-FFF2-40B4-BE49-F238E27FC236}">
                <a16:creationId xmlns:a16="http://schemas.microsoft.com/office/drawing/2014/main" id="{8354FF6C-4961-4B25-8A11-AAFB323DF4A7}"/>
              </a:ext>
            </a:extLst>
          </p:cNvPr>
          <p:cNvSpPr txBox="1"/>
          <p:nvPr/>
        </p:nvSpPr>
        <p:spPr>
          <a:xfrm>
            <a:off x="1109272" y="1364105"/>
            <a:ext cx="5988997" cy="4401205"/>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2000" dirty="0">
                <a:solidFill>
                  <a:prstClr val="black"/>
                </a:solidFill>
                <a:latin typeface="Calibri"/>
              </a:rPr>
              <a:t>20-25 Members</a:t>
            </a:r>
          </a:p>
          <a:p>
            <a:pPr marL="214313" indent="-214313" defTabSz="685800">
              <a:buFont typeface="Arial" panose="020B0604020202020204" pitchFamily="34" charset="0"/>
              <a:buChar char="•"/>
              <a:defRPr/>
            </a:pPr>
            <a:r>
              <a:rPr lang="en-US" sz="2000" dirty="0">
                <a:solidFill>
                  <a:prstClr val="black"/>
                </a:solidFill>
                <a:latin typeface="Calibri"/>
              </a:rPr>
              <a:t>Representatives</a:t>
            </a:r>
          </a:p>
          <a:p>
            <a:pPr marL="557213" lvl="1" indent="-214313" defTabSz="685800">
              <a:buFont typeface="Arial" panose="020B0604020202020204" pitchFamily="34" charset="0"/>
              <a:buChar char="•"/>
              <a:defRPr/>
            </a:pPr>
            <a:r>
              <a:rPr lang="en-US" sz="2000" dirty="0">
                <a:solidFill>
                  <a:prstClr val="black"/>
                </a:solidFill>
                <a:highlight>
                  <a:srgbClr val="FFFF00"/>
                </a:highlight>
                <a:latin typeface="Calibri"/>
              </a:rPr>
              <a:t>Parents</a:t>
            </a:r>
          </a:p>
          <a:p>
            <a:pPr marL="557213" lvl="1" indent="-214313" defTabSz="685800">
              <a:buFont typeface="Arial" panose="020B0604020202020204" pitchFamily="34" charset="0"/>
              <a:buChar char="•"/>
              <a:defRPr/>
            </a:pPr>
            <a:r>
              <a:rPr lang="en-US" sz="2000" dirty="0">
                <a:solidFill>
                  <a:prstClr val="black"/>
                </a:solidFill>
                <a:latin typeface="Calibri"/>
              </a:rPr>
              <a:t>Higher Ed</a:t>
            </a:r>
          </a:p>
          <a:p>
            <a:pPr marL="557213" lvl="1" indent="-214313" defTabSz="685800">
              <a:buFont typeface="Arial" panose="020B0604020202020204" pitchFamily="34" charset="0"/>
              <a:buChar char="•"/>
              <a:defRPr/>
            </a:pPr>
            <a:r>
              <a:rPr lang="en-US" sz="2000" dirty="0">
                <a:solidFill>
                  <a:prstClr val="black"/>
                </a:solidFill>
                <a:latin typeface="Calibri"/>
              </a:rPr>
              <a:t>In-service </a:t>
            </a:r>
          </a:p>
          <a:p>
            <a:pPr marL="557213" lvl="1" indent="-214313" defTabSz="685800">
              <a:buFont typeface="Arial" panose="020B0604020202020204" pitchFamily="34" charset="0"/>
              <a:buChar char="•"/>
              <a:defRPr/>
            </a:pPr>
            <a:r>
              <a:rPr lang="en-US" sz="2000" dirty="0">
                <a:solidFill>
                  <a:prstClr val="black"/>
                </a:solidFill>
                <a:latin typeface="Calibri"/>
              </a:rPr>
              <a:t>Licensure</a:t>
            </a:r>
          </a:p>
          <a:p>
            <a:pPr marL="557213" lvl="1" indent="-214313" defTabSz="685800">
              <a:buFont typeface="Arial" panose="020B0604020202020204" pitchFamily="34" charset="0"/>
              <a:buChar char="•"/>
              <a:defRPr/>
            </a:pPr>
            <a:r>
              <a:rPr lang="en-US" sz="2000" dirty="0">
                <a:solidFill>
                  <a:prstClr val="black"/>
                </a:solidFill>
                <a:latin typeface="Calibri"/>
              </a:rPr>
              <a:t>Local administrators</a:t>
            </a:r>
          </a:p>
          <a:p>
            <a:pPr marL="557213" lvl="1" indent="-214313" defTabSz="685800">
              <a:buFont typeface="Arial" panose="020B0604020202020204" pitchFamily="34" charset="0"/>
              <a:buChar char="•"/>
              <a:defRPr/>
            </a:pPr>
            <a:r>
              <a:rPr lang="en-US" sz="2000" dirty="0">
                <a:solidFill>
                  <a:prstClr val="black"/>
                </a:solidFill>
                <a:latin typeface="Calibri"/>
              </a:rPr>
              <a:t>Data managers</a:t>
            </a:r>
          </a:p>
          <a:p>
            <a:pPr marL="557213" lvl="1" indent="-214313" defTabSz="685800">
              <a:buFont typeface="Arial" panose="020B0604020202020204" pitchFamily="34" charset="0"/>
              <a:buChar char="•"/>
              <a:defRPr/>
            </a:pPr>
            <a:r>
              <a:rPr lang="en-US" sz="2000" dirty="0">
                <a:solidFill>
                  <a:prstClr val="black"/>
                </a:solidFill>
                <a:latin typeface="Calibri"/>
              </a:rPr>
              <a:t>Direct service providers</a:t>
            </a:r>
          </a:p>
          <a:p>
            <a:pPr marL="557213" lvl="1" indent="-214313" defTabSz="685800">
              <a:buFont typeface="Arial" panose="020B0604020202020204" pitchFamily="34" charset="0"/>
              <a:buChar char="•"/>
              <a:defRPr/>
            </a:pPr>
            <a:r>
              <a:rPr lang="en-US" sz="2000" dirty="0">
                <a:solidFill>
                  <a:prstClr val="black"/>
                </a:solidFill>
                <a:latin typeface="Calibri"/>
              </a:rPr>
              <a:t>Other stakeholders</a:t>
            </a:r>
          </a:p>
          <a:p>
            <a:pPr marL="214313" indent="-214313" defTabSz="685800">
              <a:buFont typeface="Arial" panose="020B0604020202020204" pitchFamily="34" charset="0"/>
              <a:buChar char="•"/>
              <a:defRPr/>
            </a:pPr>
            <a:r>
              <a:rPr lang="en-US" sz="2000" dirty="0">
                <a:solidFill>
                  <a:prstClr val="black"/>
                </a:solidFill>
                <a:latin typeface="Calibri"/>
              </a:rPr>
              <a:t>Responsibilities</a:t>
            </a:r>
          </a:p>
          <a:p>
            <a:pPr marL="557213" lvl="1" indent="-214313" defTabSz="685800">
              <a:buFont typeface="Arial" panose="020B0604020202020204" pitchFamily="34" charset="0"/>
              <a:buChar char="•"/>
              <a:defRPr/>
            </a:pPr>
            <a:r>
              <a:rPr lang="en-US" sz="2000" dirty="0">
                <a:solidFill>
                  <a:prstClr val="black"/>
                </a:solidFill>
                <a:latin typeface="Calibri"/>
              </a:rPr>
              <a:t>Provide information on current status</a:t>
            </a:r>
          </a:p>
          <a:p>
            <a:pPr marL="557213" lvl="1" indent="-214313" defTabSz="685800">
              <a:buFont typeface="Arial" panose="020B0604020202020204" pitchFamily="34" charset="0"/>
              <a:buChar char="•"/>
              <a:defRPr/>
            </a:pPr>
            <a:r>
              <a:rPr lang="en-US" sz="2000" dirty="0">
                <a:solidFill>
                  <a:prstClr val="black"/>
                </a:solidFill>
                <a:latin typeface="Calibri"/>
              </a:rPr>
              <a:t>Provide feedback on proposed initiatives and changes</a:t>
            </a:r>
          </a:p>
        </p:txBody>
      </p:sp>
    </p:spTree>
    <p:extLst>
      <p:ext uri="{BB962C8B-B14F-4D97-AF65-F5344CB8AC3E}">
        <p14:creationId xmlns:p14="http://schemas.microsoft.com/office/powerpoint/2010/main" val="225027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34FBE-7D62-8D43-8E95-7E3118CFF981}"/>
              </a:ext>
            </a:extLst>
          </p:cNvPr>
          <p:cNvSpPr>
            <a:spLocks noGrp="1"/>
          </p:cNvSpPr>
          <p:nvPr>
            <p:ph type="title"/>
          </p:nvPr>
        </p:nvSpPr>
        <p:spPr>
          <a:xfrm>
            <a:off x="628650" y="353139"/>
            <a:ext cx="7886700" cy="1069924"/>
          </a:xfrm>
        </p:spPr>
        <p:txBody>
          <a:bodyPr>
            <a:normAutofit/>
          </a:bodyPr>
          <a:lstStyle/>
          <a:p>
            <a:pPr algn="ctr"/>
            <a:r>
              <a:rPr lang="en-US" sz="3600" dirty="0"/>
              <a:t>Agenda</a:t>
            </a:r>
          </a:p>
        </p:txBody>
      </p:sp>
      <p:sp>
        <p:nvSpPr>
          <p:cNvPr id="3" name="Content Placeholder 2">
            <a:extLst>
              <a:ext uri="{FF2B5EF4-FFF2-40B4-BE49-F238E27FC236}">
                <a16:creationId xmlns:a16="http://schemas.microsoft.com/office/drawing/2014/main" id="{1EBA2199-D88E-BF4E-BB9C-56FC7F8008FC}"/>
              </a:ext>
            </a:extLst>
          </p:cNvPr>
          <p:cNvSpPr>
            <a:spLocks noGrp="1"/>
          </p:cNvSpPr>
          <p:nvPr>
            <p:ph idx="1"/>
          </p:nvPr>
        </p:nvSpPr>
        <p:spPr>
          <a:xfrm>
            <a:off x="363486" y="2045634"/>
            <a:ext cx="8417028" cy="3752051"/>
          </a:xfrm>
        </p:spPr>
        <p:txBody>
          <a:bodyPr>
            <a:normAutofit/>
          </a:bodyPr>
          <a:lstStyle/>
          <a:p>
            <a:pPr marL="0" indent="0" algn="ctr">
              <a:buNone/>
            </a:pPr>
            <a:r>
              <a:rPr lang="en-US" dirty="0"/>
              <a:t>Introductions</a:t>
            </a:r>
          </a:p>
          <a:p>
            <a:pPr marL="0" indent="0" algn="ctr">
              <a:buNone/>
            </a:pPr>
            <a:r>
              <a:rPr lang="en-US" dirty="0"/>
              <a:t>Comprehensive System of Personnel Development (CSPD) Overview</a:t>
            </a:r>
          </a:p>
          <a:p>
            <a:pPr marL="0" indent="0" algn="ctr">
              <a:buNone/>
            </a:pPr>
            <a:r>
              <a:rPr lang="en-US" dirty="0"/>
              <a:t>Review CSPD Work</a:t>
            </a:r>
          </a:p>
          <a:p>
            <a:pPr marL="0" indent="0" algn="ctr">
              <a:buNone/>
            </a:pPr>
            <a:r>
              <a:rPr lang="en-US" dirty="0"/>
              <a:t>CSPD Subcomponent Workgroups</a:t>
            </a:r>
          </a:p>
          <a:p>
            <a:pPr marL="0" indent="0" algn="ctr">
              <a:buNone/>
            </a:pPr>
            <a:r>
              <a:rPr lang="en-US" dirty="0"/>
              <a:t>Develop Action Plans for Each CSPD Subcomponent Workgroup</a:t>
            </a:r>
          </a:p>
          <a:p>
            <a:pPr marL="0" indent="0" algn="ctr">
              <a:buNone/>
            </a:pPr>
            <a:r>
              <a:rPr lang="en-US" dirty="0"/>
              <a:t>Subcomponent Workgroup Sharing</a:t>
            </a:r>
          </a:p>
          <a:p>
            <a:pPr marL="0" indent="0" algn="ctr">
              <a:buNone/>
            </a:pPr>
            <a:r>
              <a:rPr lang="en-US" dirty="0"/>
              <a:t>Wrap Up/Evaluations/Next Steps</a:t>
            </a:r>
          </a:p>
          <a:p>
            <a:pPr marL="0" indent="0" algn="ctr">
              <a:buNone/>
            </a:pPr>
            <a:endParaRPr lang="en-US" dirty="0"/>
          </a:p>
        </p:txBody>
      </p:sp>
    </p:spTree>
    <p:extLst>
      <p:ext uri="{BB962C8B-B14F-4D97-AF65-F5344CB8AC3E}">
        <p14:creationId xmlns:p14="http://schemas.microsoft.com/office/powerpoint/2010/main" val="3124368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FB42-93A2-47D5-96F6-9869DE58DE2C}"/>
              </a:ext>
            </a:extLst>
          </p:cNvPr>
          <p:cNvSpPr>
            <a:spLocks noGrp="1"/>
          </p:cNvSpPr>
          <p:nvPr>
            <p:ph type="title"/>
          </p:nvPr>
        </p:nvSpPr>
        <p:spPr>
          <a:xfrm>
            <a:off x="810883" y="448574"/>
            <a:ext cx="7504981" cy="892309"/>
          </a:xfrm>
        </p:spPr>
        <p:txBody>
          <a:bodyPr>
            <a:noAutofit/>
          </a:bodyPr>
          <a:lstStyle/>
          <a:p>
            <a:pPr algn="ctr"/>
            <a:r>
              <a:rPr lang="en-US" sz="3600" dirty="0"/>
              <a:t>Subcomponent Workgroups</a:t>
            </a:r>
          </a:p>
        </p:txBody>
      </p:sp>
      <p:sp>
        <p:nvSpPr>
          <p:cNvPr id="3" name="TextBox 2">
            <a:extLst>
              <a:ext uri="{FF2B5EF4-FFF2-40B4-BE49-F238E27FC236}">
                <a16:creationId xmlns:a16="http://schemas.microsoft.com/office/drawing/2014/main" id="{6B700E05-E37F-40A7-83FA-88A30B86B1BC}"/>
              </a:ext>
            </a:extLst>
          </p:cNvPr>
          <p:cNvSpPr txBox="1"/>
          <p:nvPr/>
        </p:nvSpPr>
        <p:spPr>
          <a:xfrm>
            <a:off x="1109272" y="1633928"/>
            <a:ext cx="5988997" cy="4401205"/>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2000" dirty="0">
                <a:solidFill>
                  <a:prstClr val="black"/>
                </a:solidFill>
                <a:latin typeface="Calibri"/>
              </a:rPr>
              <a:t>4-6 Members</a:t>
            </a:r>
          </a:p>
          <a:p>
            <a:pPr marL="214313" indent="-214313" defTabSz="685800">
              <a:buFont typeface="Arial" panose="020B0604020202020204" pitchFamily="34" charset="0"/>
              <a:buChar char="•"/>
              <a:defRPr/>
            </a:pPr>
            <a:r>
              <a:rPr lang="en-US" sz="2000" dirty="0">
                <a:solidFill>
                  <a:prstClr val="black"/>
                </a:solidFill>
                <a:latin typeface="Calibri"/>
              </a:rPr>
              <a:t>Representatives</a:t>
            </a:r>
          </a:p>
          <a:p>
            <a:pPr marL="557213" lvl="1" indent="-214313" defTabSz="685800">
              <a:buFont typeface="Arial" panose="020B0604020202020204" pitchFamily="34" charset="0"/>
              <a:buChar char="•"/>
              <a:defRPr/>
            </a:pPr>
            <a:r>
              <a:rPr lang="en-US" sz="2000" dirty="0">
                <a:solidFill>
                  <a:prstClr val="black"/>
                </a:solidFill>
                <a:highlight>
                  <a:srgbClr val="FFFF00"/>
                </a:highlight>
                <a:latin typeface="Calibri"/>
              </a:rPr>
              <a:t>Parents</a:t>
            </a:r>
          </a:p>
          <a:p>
            <a:pPr marL="557213" lvl="1" indent="-214313" defTabSz="685800">
              <a:buFont typeface="Arial" panose="020B0604020202020204" pitchFamily="34" charset="0"/>
              <a:buChar char="•"/>
              <a:defRPr/>
            </a:pPr>
            <a:r>
              <a:rPr lang="en-US" sz="2000" dirty="0">
                <a:solidFill>
                  <a:prstClr val="black"/>
                </a:solidFill>
                <a:latin typeface="Calibri"/>
              </a:rPr>
              <a:t>Higher Ed</a:t>
            </a:r>
          </a:p>
          <a:p>
            <a:pPr marL="557213" lvl="1" indent="-214313" defTabSz="685800">
              <a:buFont typeface="Arial" panose="020B0604020202020204" pitchFamily="34" charset="0"/>
              <a:buChar char="•"/>
              <a:defRPr/>
            </a:pPr>
            <a:r>
              <a:rPr lang="en-US" sz="2000" dirty="0">
                <a:solidFill>
                  <a:prstClr val="black"/>
                </a:solidFill>
                <a:latin typeface="Calibri"/>
              </a:rPr>
              <a:t>In-service </a:t>
            </a:r>
          </a:p>
          <a:p>
            <a:pPr marL="557213" lvl="1" indent="-214313" defTabSz="685800">
              <a:buFont typeface="Arial" panose="020B0604020202020204" pitchFamily="34" charset="0"/>
              <a:buChar char="•"/>
              <a:defRPr/>
            </a:pPr>
            <a:r>
              <a:rPr lang="en-US" sz="2000" dirty="0">
                <a:solidFill>
                  <a:prstClr val="black"/>
                </a:solidFill>
                <a:latin typeface="Calibri"/>
              </a:rPr>
              <a:t>Licensure</a:t>
            </a:r>
          </a:p>
          <a:p>
            <a:pPr marL="557213" lvl="1" indent="-214313" defTabSz="685800">
              <a:buFont typeface="Arial" panose="020B0604020202020204" pitchFamily="34" charset="0"/>
              <a:buChar char="•"/>
              <a:defRPr/>
            </a:pPr>
            <a:r>
              <a:rPr lang="en-US" sz="2000" dirty="0">
                <a:solidFill>
                  <a:prstClr val="black"/>
                </a:solidFill>
                <a:latin typeface="Calibri"/>
              </a:rPr>
              <a:t>Local administrators</a:t>
            </a:r>
          </a:p>
          <a:p>
            <a:pPr marL="557213" lvl="1" indent="-214313" defTabSz="685800">
              <a:buFont typeface="Arial" panose="020B0604020202020204" pitchFamily="34" charset="0"/>
              <a:buChar char="•"/>
              <a:defRPr/>
            </a:pPr>
            <a:r>
              <a:rPr lang="en-US" sz="2000" dirty="0">
                <a:solidFill>
                  <a:prstClr val="black"/>
                </a:solidFill>
                <a:latin typeface="Calibri"/>
              </a:rPr>
              <a:t>Data managers</a:t>
            </a:r>
          </a:p>
          <a:p>
            <a:pPr marL="557213" lvl="1" indent="-214313" defTabSz="685800">
              <a:buFont typeface="Arial" panose="020B0604020202020204" pitchFamily="34" charset="0"/>
              <a:buChar char="•"/>
              <a:defRPr/>
            </a:pPr>
            <a:r>
              <a:rPr lang="en-US" sz="2000" dirty="0">
                <a:solidFill>
                  <a:prstClr val="black"/>
                </a:solidFill>
                <a:latin typeface="Calibri"/>
              </a:rPr>
              <a:t>Direct service providers</a:t>
            </a:r>
          </a:p>
          <a:p>
            <a:pPr marL="557213" lvl="1" indent="-214313" defTabSz="685800">
              <a:buFont typeface="Arial" panose="020B0604020202020204" pitchFamily="34" charset="0"/>
              <a:buChar char="•"/>
              <a:defRPr/>
            </a:pPr>
            <a:r>
              <a:rPr lang="en-US" sz="2000" dirty="0">
                <a:solidFill>
                  <a:prstClr val="black"/>
                </a:solidFill>
                <a:latin typeface="Calibri"/>
              </a:rPr>
              <a:t>Other stakeholders</a:t>
            </a:r>
          </a:p>
          <a:p>
            <a:pPr marL="214313" indent="-214313" defTabSz="685800">
              <a:buFont typeface="Arial" panose="020B0604020202020204" pitchFamily="34" charset="0"/>
              <a:buChar char="•"/>
              <a:defRPr/>
            </a:pPr>
            <a:r>
              <a:rPr lang="en-US" sz="2000" dirty="0">
                <a:solidFill>
                  <a:prstClr val="black"/>
                </a:solidFill>
                <a:latin typeface="Calibri"/>
              </a:rPr>
              <a:t>Responsibilities</a:t>
            </a:r>
          </a:p>
          <a:p>
            <a:pPr marL="557213" lvl="1" indent="-214313" defTabSz="685800">
              <a:buFont typeface="Arial" panose="020B0604020202020204" pitchFamily="34" charset="0"/>
              <a:buChar char="•"/>
              <a:defRPr/>
            </a:pPr>
            <a:r>
              <a:rPr lang="en-US" sz="2000" dirty="0">
                <a:solidFill>
                  <a:prstClr val="black"/>
                </a:solidFill>
                <a:latin typeface="Calibri"/>
              </a:rPr>
              <a:t>Data collection</a:t>
            </a:r>
          </a:p>
          <a:p>
            <a:pPr marL="557213" lvl="1" indent="-214313" defTabSz="685800">
              <a:buFont typeface="Arial" panose="020B0604020202020204" pitchFamily="34" charset="0"/>
              <a:buChar char="•"/>
              <a:defRPr/>
            </a:pPr>
            <a:r>
              <a:rPr lang="en-US" sz="2000" dirty="0">
                <a:solidFill>
                  <a:prstClr val="black"/>
                </a:solidFill>
                <a:latin typeface="Calibri"/>
              </a:rPr>
              <a:t>Develop action plan </a:t>
            </a:r>
          </a:p>
          <a:p>
            <a:pPr marL="557213" lvl="1" indent="-214313" defTabSz="685800">
              <a:buFont typeface="Arial" panose="020B0604020202020204" pitchFamily="34" charset="0"/>
              <a:buChar char="•"/>
              <a:defRPr/>
            </a:pPr>
            <a:r>
              <a:rPr lang="en-US" sz="2000" dirty="0">
                <a:solidFill>
                  <a:prstClr val="black"/>
                </a:solidFill>
                <a:latin typeface="Calibri"/>
              </a:rPr>
              <a:t>Implement action plans</a:t>
            </a:r>
          </a:p>
        </p:txBody>
      </p:sp>
    </p:spTree>
    <p:extLst>
      <p:ext uri="{BB962C8B-B14F-4D97-AF65-F5344CB8AC3E}">
        <p14:creationId xmlns:p14="http://schemas.microsoft.com/office/powerpoint/2010/main" val="4226354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783085-D440-46D6-A527-FAD812DE935F}"/>
              </a:ext>
            </a:extLst>
          </p:cNvPr>
          <p:cNvPicPr>
            <a:picLocks noChangeAspect="1"/>
          </p:cNvPicPr>
          <p:nvPr/>
        </p:nvPicPr>
        <p:blipFill>
          <a:blip r:embed="rId2"/>
          <a:stretch>
            <a:fillRect/>
          </a:stretch>
        </p:blipFill>
        <p:spPr>
          <a:xfrm>
            <a:off x="3044757" y="0"/>
            <a:ext cx="3336588" cy="6858000"/>
          </a:xfrm>
          <a:prstGeom prst="rect">
            <a:avLst/>
          </a:prstGeom>
        </p:spPr>
      </p:pic>
      <p:sp>
        <p:nvSpPr>
          <p:cNvPr id="4" name="TextBox 3">
            <a:extLst>
              <a:ext uri="{FF2B5EF4-FFF2-40B4-BE49-F238E27FC236}">
                <a16:creationId xmlns:a16="http://schemas.microsoft.com/office/drawing/2014/main" id="{A9155924-1881-44DE-8469-851B1EB95552}"/>
              </a:ext>
            </a:extLst>
          </p:cNvPr>
          <p:cNvSpPr txBox="1"/>
          <p:nvPr/>
        </p:nvSpPr>
        <p:spPr>
          <a:xfrm>
            <a:off x="243192" y="5768900"/>
            <a:ext cx="2801565" cy="369332"/>
          </a:xfrm>
          <a:prstGeom prst="rect">
            <a:avLst/>
          </a:prstGeom>
          <a:noFill/>
        </p:spPr>
        <p:txBody>
          <a:bodyPr wrap="square">
            <a:spAutoFit/>
          </a:bodyPr>
          <a:lstStyle/>
          <a:p>
            <a:r>
              <a:rPr lang="en-US" dirty="0">
                <a:hlinkClick r:id="rId3"/>
              </a:rPr>
              <a:t>Link to infographic</a:t>
            </a:r>
            <a:endParaRPr lang="en-US" dirty="0"/>
          </a:p>
        </p:txBody>
      </p:sp>
    </p:spTree>
    <p:extLst>
      <p:ext uri="{BB962C8B-B14F-4D97-AF65-F5344CB8AC3E}">
        <p14:creationId xmlns:p14="http://schemas.microsoft.com/office/powerpoint/2010/main" val="2847414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35E43BD7-4F05-493C-A11D-82C51AF7E0BC}"/>
              </a:ext>
            </a:extLst>
          </p:cNvPr>
          <p:cNvPicPr>
            <a:picLocks noChangeAspect="1"/>
          </p:cNvPicPr>
          <p:nvPr/>
        </p:nvPicPr>
        <p:blipFill>
          <a:blip r:embed="rId4"/>
          <a:stretch>
            <a:fillRect/>
          </a:stretch>
        </p:blipFill>
        <p:spPr>
          <a:xfrm>
            <a:off x="104503" y="318829"/>
            <a:ext cx="4215249" cy="5618167"/>
          </a:xfrm>
          <a:prstGeom prst="rect">
            <a:avLst/>
          </a:prstGeom>
        </p:spPr>
      </p:pic>
      <p:pic>
        <p:nvPicPr>
          <p:cNvPr id="3" name="Picture 2">
            <a:extLst>
              <a:ext uri="{FF2B5EF4-FFF2-40B4-BE49-F238E27FC236}">
                <a16:creationId xmlns:a16="http://schemas.microsoft.com/office/drawing/2014/main" id="{7222FEAF-7F8F-4E4A-8ECB-D33227BE47F6}"/>
              </a:ext>
            </a:extLst>
          </p:cNvPr>
          <p:cNvPicPr>
            <a:picLocks noChangeAspect="1"/>
          </p:cNvPicPr>
          <p:nvPr/>
        </p:nvPicPr>
        <p:blipFill>
          <a:blip r:embed="rId5"/>
          <a:stretch>
            <a:fillRect/>
          </a:stretch>
        </p:blipFill>
        <p:spPr>
          <a:xfrm>
            <a:off x="4595894" y="188124"/>
            <a:ext cx="4303250" cy="5748872"/>
          </a:xfrm>
          <a:prstGeom prst="rect">
            <a:avLst/>
          </a:prstGeom>
        </p:spPr>
      </p:pic>
    </p:spTree>
    <p:extLst>
      <p:ext uri="{BB962C8B-B14F-4D97-AF65-F5344CB8AC3E}">
        <p14:creationId xmlns:p14="http://schemas.microsoft.com/office/powerpoint/2010/main" val="689031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244444"/>
            <a:ext cx="8578242" cy="1325563"/>
          </a:xfrm>
        </p:spPr>
        <p:txBody>
          <a:bodyPr>
            <a:noAutofit/>
          </a:bodyPr>
          <a:lstStyle/>
          <a:p>
            <a:pPr algn="ctr"/>
            <a:r>
              <a:rPr lang="en-US" sz="3600" dirty="0"/>
              <a:t>CSPD Subcomponent</a:t>
            </a:r>
            <a:br>
              <a:rPr lang="en-US" sz="3600" dirty="0"/>
            </a:br>
            <a:r>
              <a:rPr lang="en-US" sz="3600" dirty="0"/>
              <a:t>Leadership, Coordination, and Sustainability</a:t>
            </a:r>
          </a:p>
        </p:txBody>
      </p:sp>
      <p:sp>
        <p:nvSpPr>
          <p:cNvPr id="3" name="Content Placeholder 2"/>
          <p:cNvSpPr>
            <a:spLocks noGrp="1"/>
          </p:cNvSpPr>
          <p:nvPr>
            <p:ph idx="1"/>
          </p:nvPr>
        </p:nvSpPr>
        <p:spPr>
          <a:xfrm>
            <a:off x="344774" y="1411111"/>
            <a:ext cx="8469442" cy="4914738"/>
          </a:xfrm>
        </p:spPr>
        <p:txBody>
          <a:bodyPr>
            <a:noAutofit/>
          </a:bodyPr>
          <a:lstStyle/>
          <a:p>
            <a:pPr>
              <a:lnSpc>
                <a:spcPct val="120000"/>
              </a:lnSpc>
            </a:pPr>
            <a:r>
              <a:rPr lang="en-US" sz="1800" dirty="0"/>
              <a:t>Addresses the membership and responsibilities of a leadership team and the required elements of a written plan for the CSPD sustainability. </a:t>
            </a:r>
          </a:p>
          <a:p>
            <a:pPr>
              <a:lnSpc>
                <a:spcPct val="120000"/>
              </a:lnSpc>
            </a:pPr>
            <a:r>
              <a:rPr lang="en-US" sz="1800" dirty="0"/>
              <a:t>Includes:</a:t>
            </a:r>
          </a:p>
          <a:p>
            <a:pPr lvl="1">
              <a:lnSpc>
                <a:spcPct val="120000"/>
              </a:lnSpc>
            </a:pPr>
            <a:r>
              <a:rPr lang="en-US" sz="1600" dirty="0"/>
              <a:t>representatives with </a:t>
            </a:r>
            <a:r>
              <a:rPr lang="en-US" sz="1600" b="1" dirty="0"/>
              <a:t>in-depth knowledge, authority, and influence </a:t>
            </a:r>
            <a:r>
              <a:rPr lang="en-US" sz="1600" dirty="0"/>
              <a:t>for each of the service sectors (e.g., early childhood education, Part C, and Section 619) represented in the system</a:t>
            </a:r>
          </a:p>
          <a:p>
            <a:pPr lvl="1">
              <a:lnSpc>
                <a:spcPct val="120000"/>
              </a:lnSpc>
            </a:pPr>
            <a:r>
              <a:rPr lang="en-US" sz="1600" dirty="0"/>
              <a:t>important </a:t>
            </a:r>
            <a:r>
              <a:rPr lang="en-US" sz="1600" b="1" dirty="0"/>
              <a:t>stakeholders</a:t>
            </a:r>
            <a:r>
              <a:rPr lang="en-US" sz="1600" dirty="0"/>
              <a:t>, including families whose children receive services, direct service program administrators, educators and trainers who prepare personnel,</a:t>
            </a:r>
          </a:p>
          <a:p>
            <a:pPr lvl="1">
              <a:lnSpc>
                <a:spcPct val="120000"/>
              </a:lnSpc>
            </a:pPr>
            <a:r>
              <a:rPr lang="en-US" sz="1600" b="1" dirty="0"/>
              <a:t>personnel</a:t>
            </a:r>
            <a:r>
              <a:rPr lang="en-US" sz="1600" dirty="0"/>
              <a:t> who provide services</a:t>
            </a:r>
          </a:p>
          <a:p>
            <a:pPr>
              <a:lnSpc>
                <a:spcPct val="120000"/>
              </a:lnSpc>
            </a:pPr>
            <a:r>
              <a:rPr lang="en-US" sz="1600" dirty="0"/>
              <a:t>Functions of the leadership team include advocating for resources; making decisions and setting priorities for personnel development; keeping stakeholders informed; soliciting feedback from stakeholders; being aware of related and tangential state initiatives in early childhood; and monitoring the functionality, effectiveness, and efficiency of the CSPD. </a:t>
            </a:r>
          </a:p>
          <a:p>
            <a:pPr>
              <a:lnSpc>
                <a:spcPct val="120000"/>
              </a:lnSpc>
            </a:pPr>
            <a:r>
              <a:rPr lang="en-US" sz="1600" dirty="0"/>
              <a:t>The written plan delineates responsibilities, procedures, and processes for all subcomponents of the CSPD. </a:t>
            </a:r>
          </a:p>
        </p:txBody>
      </p:sp>
    </p:spTree>
    <p:extLst>
      <p:ext uri="{BB962C8B-B14F-4D97-AF65-F5344CB8AC3E}">
        <p14:creationId xmlns:p14="http://schemas.microsoft.com/office/powerpoint/2010/main" val="751355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8B4A1-07B9-0441-B6AB-F8057F8C75D6}"/>
              </a:ext>
            </a:extLst>
          </p:cNvPr>
          <p:cNvSpPr>
            <a:spLocks noGrp="1"/>
          </p:cNvSpPr>
          <p:nvPr>
            <p:ph type="title"/>
          </p:nvPr>
        </p:nvSpPr>
        <p:spPr/>
        <p:txBody>
          <a:bodyPr>
            <a:normAutofit/>
          </a:bodyPr>
          <a:lstStyle/>
          <a:p>
            <a:pPr algn="ctr"/>
            <a:r>
              <a:rPr lang="en-US" dirty="0"/>
              <a:t>Leadership, Coordination, and Sustainability</a:t>
            </a:r>
          </a:p>
        </p:txBody>
      </p:sp>
      <p:sp>
        <p:nvSpPr>
          <p:cNvPr id="3" name="Content Placeholder 2">
            <a:extLst>
              <a:ext uri="{FF2B5EF4-FFF2-40B4-BE49-F238E27FC236}">
                <a16:creationId xmlns:a16="http://schemas.microsoft.com/office/drawing/2014/main" id="{129A8B1F-90CA-7F48-B0BB-E418D7A57AF1}"/>
              </a:ext>
            </a:extLst>
          </p:cNvPr>
          <p:cNvSpPr>
            <a:spLocks noGrp="1"/>
          </p:cNvSpPr>
          <p:nvPr>
            <p:ph idx="1"/>
          </p:nvPr>
        </p:nvSpPr>
        <p:spPr/>
        <p:txBody>
          <a:bodyPr/>
          <a:lstStyle/>
          <a:p>
            <a:pPr marL="341313" marR="0" indent="-239713">
              <a:spcBef>
                <a:spcPts val="0"/>
              </a:spcBef>
              <a:spcAft>
                <a:spcPts val="0"/>
              </a:spcAft>
            </a:pPr>
            <a:endParaRPr lang="en-US" b="1" dirty="0">
              <a:solidFill>
                <a:schemeClr val="accent1"/>
              </a:solidFill>
              <a:cs typeface="Times New Roman" panose="02020603050405020304" pitchFamily="18" charset="0"/>
            </a:endParaRPr>
          </a:p>
          <a:p>
            <a:pPr marL="341313" marR="0" indent="-239713">
              <a:spcBef>
                <a:spcPts val="0"/>
              </a:spcBef>
              <a:spcAft>
                <a:spcPts val="0"/>
              </a:spcAft>
            </a:pPr>
            <a:r>
              <a:rPr lang="en-US" b="1" dirty="0">
                <a:solidFill>
                  <a:schemeClr val="accent1"/>
                </a:solidFill>
                <a:cs typeface="Times New Roman" panose="02020603050405020304" pitchFamily="18" charset="0"/>
              </a:rPr>
              <a:t>Quality Indicator 1: </a:t>
            </a:r>
            <a:r>
              <a:rPr lang="en-US" dirty="0">
                <a:cs typeface="Times New Roman" panose="02020603050405020304" pitchFamily="18" charset="0"/>
              </a:rPr>
              <a:t>A cross sector leadership team is in place that can set priorities and make policy, governance, and financial decisions.</a:t>
            </a:r>
          </a:p>
          <a:p>
            <a:pPr marL="341313" marR="0" indent="-239713">
              <a:spcBef>
                <a:spcPts val="0"/>
              </a:spcBef>
              <a:spcAft>
                <a:spcPts val="0"/>
              </a:spcAft>
            </a:pPr>
            <a:endParaRPr lang="en-US" b="1" dirty="0">
              <a:solidFill>
                <a:schemeClr val="accent1"/>
              </a:solidFill>
              <a:cs typeface="Times New Roman" panose="02020603050405020304" pitchFamily="18" charset="0"/>
            </a:endParaRPr>
          </a:p>
          <a:p>
            <a:pPr marL="341313" marR="0" indent="-239713">
              <a:spcBef>
                <a:spcPts val="0"/>
              </a:spcBef>
              <a:spcAft>
                <a:spcPts val="0"/>
              </a:spcAft>
            </a:pPr>
            <a:r>
              <a:rPr lang="en-US" b="1" dirty="0">
                <a:solidFill>
                  <a:schemeClr val="accent1"/>
                </a:solidFill>
                <a:cs typeface="Times New Roman" panose="02020603050405020304" pitchFamily="18" charset="0"/>
              </a:rPr>
              <a:t>Quality Indicator 2: </a:t>
            </a:r>
            <a:r>
              <a:rPr lang="en-US" dirty="0">
                <a:cs typeface="Times New Roman" panose="02020603050405020304" pitchFamily="18" charset="0"/>
              </a:rPr>
              <a:t>There is a written multi-year plan in place to address all sub-components of the CSPD.  </a:t>
            </a:r>
            <a:endParaRPr lang="en-US" dirty="0">
              <a:ea typeface="Times New Roman"/>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507743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5335CE-0AA1-4ED5-8241-EFD16AA8548F}"/>
              </a:ext>
            </a:extLst>
          </p:cNvPr>
          <p:cNvPicPr>
            <a:picLocks noChangeAspect="1"/>
          </p:cNvPicPr>
          <p:nvPr/>
        </p:nvPicPr>
        <p:blipFill>
          <a:blip r:embed="rId2"/>
          <a:stretch>
            <a:fillRect/>
          </a:stretch>
        </p:blipFill>
        <p:spPr>
          <a:xfrm>
            <a:off x="198190" y="157656"/>
            <a:ext cx="4373810" cy="5838496"/>
          </a:xfrm>
          <a:prstGeom prst="rect">
            <a:avLst/>
          </a:prstGeom>
        </p:spPr>
      </p:pic>
      <p:pic>
        <p:nvPicPr>
          <p:cNvPr id="3" name="Picture 2">
            <a:extLst>
              <a:ext uri="{FF2B5EF4-FFF2-40B4-BE49-F238E27FC236}">
                <a16:creationId xmlns:a16="http://schemas.microsoft.com/office/drawing/2014/main" id="{22528A8C-8CBA-4290-BF27-0470D46225A8}"/>
              </a:ext>
            </a:extLst>
          </p:cNvPr>
          <p:cNvPicPr>
            <a:picLocks noChangeAspect="1"/>
          </p:cNvPicPr>
          <p:nvPr/>
        </p:nvPicPr>
        <p:blipFill>
          <a:blip r:embed="rId3"/>
          <a:stretch>
            <a:fillRect/>
          </a:stretch>
        </p:blipFill>
        <p:spPr>
          <a:xfrm>
            <a:off x="4741007" y="77820"/>
            <a:ext cx="4276534" cy="5918331"/>
          </a:xfrm>
          <a:prstGeom prst="rect">
            <a:avLst/>
          </a:prstGeom>
        </p:spPr>
      </p:pic>
    </p:spTree>
    <p:extLst>
      <p:ext uri="{BB962C8B-B14F-4D97-AF65-F5344CB8AC3E}">
        <p14:creationId xmlns:p14="http://schemas.microsoft.com/office/powerpoint/2010/main" val="307496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340" y="2262826"/>
            <a:ext cx="7289320" cy="2800767"/>
          </a:xfrm>
          <a:prstGeom prst="rect">
            <a:avLst/>
          </a:prstGeom>
        </p:spPr>
        <p:txBody>
          <a:bodyPr wrap="square">
            <a:spAutoFit/>
          </a:bodyPr>
          <a:lstStyle/>
          <a:p>
            <a:pPr marL="285750" indent="-285750">
              <a:buFont typeface="Arial" panose="020B0604020202020204" pitchFamily="34" charset="0"/>
              <a:buChar char="•"/>
            </a:pPr>
            <a:r>
              <a:rPr lang="en-US" sz="2000" dirty="0"/>
              <a:t>Addresses the need to ensure that positions are filled by individuals who meet state and national qualifications to provide early childhood intervention (EI/ECSE).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Information related to anticipated vacancies or a need for increased personnel is necessary to meet the needs of IDEA eligible infants and young children.  </a:t>
            </a:r>
          </a:p>
          <a:p>
            <a:endParaRPr lang="en-US" dirty="0"/>
          </a:p>
          <a:p>
            <a:endParaRPr lang="en-US" dirty="0"/>
          </a:p>
        </p:txBody>
      </p:sp>
      <p:sp>
        <p:nvSpPr>
          <p:cNvPr id="3" name="Title 1"/>
          <p:cNvSpPr txBox="1">
            <a:spLocks/>
          </p:cNvSpPr>
          <p:nvPr/>
        </p:nvSpPr>
        <p:spPr>
          <a:xfrm>
            <a:off x="628650" y="607479"/>
            <a:ext cx="78867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a:lstStyle>
          <a:p>
            <a:pPr algn="ctr"/>
            <a:r>
              <a:rPr lang="en-US" sz="3600" dirty="0">
                <a:latin typeface="+mn-lt"/>
              </a:rPr>
              <a:t>CSPD Subcomponent</a:t>
            </a:r>
          </a:p>
          <a:p>
            <a:pPr algn="ctr"/>
            <a:r>
              <a:rPr lang="en-US" sz="3600" dirty="0">
                <a:latin typeface="+mn-lt"/>
              </a:rPr>
              <a:t> Recruitment and Retention</a:t>
            </a:r>
          </a:p>
        </p:txBody>
      </p:sp>
    </p:spTree>
    <p:extLst>
      <p:ext uri="{BB962C8B-B14F-4D97-AF65-F5344CB8AC3E}">
        <p14:creationId xmlns:p14="http://schemas.microsoft.com/office/powerpoint/2010/main" val="1608418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AA6-ECD1-E241-99CC-85EEB59B6404}"/>
              </a:ext>
            </a:extLst>
          </p:cNvPr>
          <p:cNvSpPr>
            <a:spLocks noGrp="1"/>
          </p:cNvSpPr>
          <p:nvPr>
            <p:ph type="title"/>
          </p:nvPr>
        </p:nvSpPr>
        <p:spPr/>
        <p:txBody>
          <a:bodyPr/>
          <a:lstStyle/>
          <a:p>
            <a:pPr algn="ctr"/>
            <a:r>
              <a:rPr lang="en-US" dirty="0"/>
              <a:t>Recruitment and Retention</a:t>
            </a:r>
          </a:p>
        </p:txBody>
      </p:sp>
      <p:sp>
        <p:nvSpPr>
          <p:cNvPr id="3" name="Content Placeholder 2">
            <a:extLst>
              <a:ext uri="{FF2B5EF4-FFF2-40B4-BE49-F238E27FC236}">
                <a16:creationId xmlns:a16="http://schemas.microsoft.com/office/drawing/2014/main" id="{4602BB35-5421-584D-BDCC-12017AEF0B07}"/>
              </a:ext>
            </a:extLst>
          </p:cNvPr>
          <p:cNvSpPr>
            <a:spLocks noGrp="1"/>
          </p:cNvSpPr>
          <p:nvPr>
            <p:ph idx="1"/>
          </p:nvPr>
        </p:nvSpPr>
        <p:spPr/>
        <p:txBody>
          <a:bodyPr/>
          <a:lstStyle/>
          <a:p>
            <a:pPr marL="341313" marR="0" indent="-239713">
              <a:spcBef>
                <a:spcPts val="300"/>
              </a:spcBef>
              <a:spcAft>
                <a:spcPts val="300"/>
              </a:spcAft>
            </a:pPr>
            <a:r>
              <a:rPr lang="en-US" b="1" dirty="0">
                <a:solidFill>
                  <a:schemeClr val="accent1"/>
                </a:solidFill>
                <a:cs typeface="Times New Roman" panose="02020603050405020304" pitchFamily="18" charset="0"/>
              </a:rPr>
              <a:t>Quality Indicator 9: </a:t>
            </a:r>
            <a:r>
              <a:rPr lang="en-US" dirty="0">
                <a:cs typeface="Times New Roman" panose="02020603050405020304" pitchFamily="18" charset="0"/>
              </a:rPr>
              <a:t>Comprehensive recruitment and retention strategies are based on multiple data sources and revised as necessary.</a:t>
            </a:r>
          </a:p>
          <a:p>
            <a:pPr marL="101600" marR="0" indent="0">
              <a:spcBef>
                <a:spcPts val="300"/>
              </a:spcBef>
              <a:spcAft>
                <a:spcPts val="300"/>
              </a:spcAft>
              <a:buNone/>
            </a:pPr>
            <a:endParaRPr lang="en-US" dirty="0">
              <a:cs typeface="Times New Roman" panose="02020603050405020304" pitchFamily="18" charset="0"/>
            </a:endParaRPr>
          </a:p>
          <a:p>
            <a:pPr marL="341313" marR="0" indent="-239713">
              <a:spcBef>
                <a:spcPts val="300"/>
              </a:spcBef>
              <a:spcAft>
                <a:spcPts val="300"/>
              </a:spcAft>
            </a:pPr>
            <a:r>
              <a:rPr lang="en-US" b="1" dirty="0">
                <a:solidFill>
                  <a:schemeClr val="accent1"/>
                </a:solidFill>
                <a:cs typeface="Times New Roman" panose="02020603050405020304" pitchFamily="18" charset="0"/>
              </a:rPr>
              <a:t>Quality Indicator 10: </a:t>
            </a:r>
            <a:r>
              <a:rPr lang="en-US" dirty="0">
                <a:cs typeface="Times New Roman" panose="02020603050405020304" pitchFamily="18" charset="0"/>
              </a:rPr>
              <a:t>Comprehensive recruitment and retention strategies are being implemented across disciplines.</a:t>
            </a:r>
            <a:endParaRPr lang="en-US" dirty="0">
              <a:ea typeface="Times New Roman"/>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61088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D45A02-87E2-4EF8-8050-A30E383BCD2E}"/>
              </a:ext>
            </a:extLst>
          </p:cNvPr>
          <p:cNvPicPr>
            <a:picLocks noChangeAspect="1"/>
          </p:cNvPicPr>
          <p:nvPr/>
        </p:nvPicPr>
        <p:blipFill>
          <a:blip r:embed="rId2"/>
          <a:stretch>
            <a:fillRect/>
          </a:stretch>
        </p:blipFill>
        <p:spPr>
          <a:xfrm>
            <a:off x="268014" y="102730"/>
            <a:ext cx="4414345" cy="5903932"/>
          </a:xfrm>
          <a:prstGeom prst="rect">
            <a:avLst/>
          </a:prstGeom>
        </p:spPr>
      </p:pic>
      <p:pic>
        <p:nvPicPr>
          <p:cNvPr id="3" name="Picture 2">
            <a:extLst>
              <a:ext uri="{FF2B5EF4-FFF2-40B4-BE49-F238E27FC236}">
                <a16:creationId xmlns:a16="http://schemas.microsoft.com/office/drawing/2014/main" id="{BDB83903-3885-44EB-A40C-5A4C59AB1D04}"/>
              </a:ext>
            </a:extLst>
          </p:cNvPr>
          <p:cNvPicPr>
            <a:picLocks noChangeAspect="1"/>
          </p:cNvPicPr>
          <p:nvPr/>
        </p:nvPicPr>
        <p:blipFill>
          <a:blip r:embed="rId3"/>
          <a:stretch>
            <a:fillRect/>
          </a:stretch>
        </p:blipFill>
        <p:spPr>
          <a:xfrm>
            <a:off x="4852797" y="102730"/>
            <a:ext cx="4291204" cy="5903932"/>
          </a:xfrm>
          <a:prstGeom prst="rect">
            <a:avLst/>
          </a:prstGeom>
        </p:spPr>
      </p:pic>
    </p:spTree>
    <p:extLst>
      <p:ext uri="{BB962C8B-B14F-4D97-AF65-F5344CB8AC3E}">
        <p14:creationId xmlns:p14="http://schemas.microsoft.com/office/powerpoint/2010/main" val="2141160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409" y="1628965"/>
            <a:ext cx="7289320" cy="4678204"/>
          </a:xfrm>
          <a:prstGeom prst="rect">
            <a:avLst/>
          </a:prstGeom>
        </p:spPr>
        <p:txBody>
          <a:bodyPr wrap="square">
            <a:spAutoFit/>
          </a:bodyPr>
          <a:lstStyle/>
          <a:p>
            <a:pPr marL="342900" indent="-342900">
              <a:buFont typeface="Arial" panose="020B0604020202020204" pitchFamily="34" charset="0"/>
              <a:buChar char="•"/>
            </a:pPr>
            <a:r>
              <a:rPr lang="en-US" sz="2000" dirty="0"/>
              <a:t>Addresses the need to establish and maintain</a:t>
            </a:r>
            <a:r>
              <a:rPr lang="en-US" sz="2000" b="1" i="1" dirty="0"/>
              <a:t> standards that define the knowledge, skills, and competencies</a:t>
            </a:r>
            <a:r>
              <a:rPr lang="en-US" sz="2000" dirty="0"/>
              <a:t> of the early </a:t>
            </a:r>
            <a:r>
              <a:rPr lang="en-US" sz="2000" i="1" dirty="0"/>
              <a:t>childhood</a:t>
            </a:r>
            <a:r>
              <a:rPr lang="en-US" sz="2000" dirty="0"/>
              <a:t> intervention workforce.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State standards</a:t>
            </a:r>
          </a:p>
          <a:p>
            <a:pPr marL="742950" lvl="1" indent="-285750">
              <a:buFont typeface="Arial" panose="020B0604020202020204" pitchFamily="34" charset="0"/>
              <a:buChar char="•"/>
            </a:pPr>
            <a:r>
              <a:rPr lang="en-US" sz="2000" dirty="0"/>
              <a:t>are credentials, certifications or licenses awarded to professionals after they complete a course of study that prepares them to provide intervention services as one of the disciplines recognized under IDEA. </a:t>
            </a:r>
          </a:p>
          <a:p>
            <a:pPr marL="742950" lvl="1" indent="-285750">
              <a:buFont typeface="Arial" panose="020B0604020202020204" pitchFamily="34" charset="0"/>
              <a:buChar char="•"/>
            </a:pPr>
            <a:r>
              <a:rPr lang="en-US" sz="2000" dirty="0"/>
              <a:t>should meet or exceed personnel standards that have been developed by national organizations that represent the various professional disciplines that provide services to young children and their families. </a:t>
            </a:r>
          </a:p>
          <a:p>
            <a:pPr marL="742950" lvl="1" indent="-285750">
              <a:buFont typeface="Arial" panose="020B0604020202020204" pitchFamily="34" charset="0"/>
              <a:buChar char="•"/>
            </a:pPr>
            <a:r>
              <a:rPr lang="en-US" sz="2000" dirty="0"/>
              <a:t>ensure the quality of the state early childhood workforce.</a:t>
            </a:r>
          </a:p>
          <a:p>
            <a:endParaRPr lang="en-US" dirty="0"/>
          </a:p>
        </p:txBody>
      </p:sp>
      <p:sp>
        <p:nvSpPr>
          <p:cNvPr id="3" name="Title 1"/>
          <p:cNvSpPr txBox="1">
            <a:spLocks/>
          </p:cNvSpPr>
          <p:nvPr/>
        </p:nvSpPr>
        <p:spPr>
          <a:xfrm>
            <a:off x="628650" y="607479"/>
            <a:ext cx="78867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a:lstStyle>
          <a:p>
            <a:pPr algn="ctr"/>
            <a:r>
              <a:rPr lang="en-US" sz="3600" dirty="0">
                <a:latin typeface="+mn-lt"/>
              </a:rPr>
              <a:t>CSPD Subcomponent</a:t>
            </a:r>
          </a:p>
          <a:p>
            <a:pPr algn="ctr"/>
            <a:r>
              <a:rPr lang="en-US" sz="3600" dirty="0">
                <a:latin typeface="+mn-lt"/>
              </a:rPr>
              <a:t> Personnel Standards</a:t>
            </a:r>
          </a:p>
        </p:txBody>
      </p:sp>
    </p:spTree>
    <p:extLst>
      <p:ext uri="{BB962C8B-B14F-4D97-AF65-F5344CB8AC3E}">
        <p14:creationId xmlns:p14="http://schemas.microsoft.com/office/powerpoint/2010/main" val="293323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F87F-22CC-4407-88E2-50CA8D5905F0}"/>
              </a:ext>
            </a:extLst>
          </p:cNvPr>
          <p:cNvSpPr>
            <a:spLocks noGrp="1"/>
          </p:cNvSpPr>
          <p:nvPr>
            <p:ph type="ctrTitle"/>
          </p:nvPr>
        </p:nvSpPr>
        <p:spPr>
          <a:xfrm>
            <a:off x="685800" y="406400"/>
            <a:ext cx="7772400" cy="1950906"/>
          </a:xfrm>
        </p:spPr>
        <p:txBody>
          <a:bodyPr/>
          <a:lstStyle/>
          <a:p>
            <a:r>
              <a:rPr lang="en-US" dirty="0"/>
              <a:t>State Vision Statement</a:t>
            </a:r>
            <a:br>
              <a:rPr lang="en-US" dirty="0"/>
            </a:br>
            <a:endParaRPr lang="en-US" dirty="0"/>
          </a:p>
        </p:txBody>
      </p:sp>
      <p:sp>
        <p:nvSpPr>
          <p:cNvPr id="4" name="Title 1">
            <a:extLst>
              <a:ext uri="{FF2B5EF4-FFF2-40B4-BE49-F238E27FC236}">
                <a16:creationId xmlns:a16="http://schemas.microsoft.com/office/drawing/2014/main" id="{DB6015DE-8D0D-4FAD-A3BB-72EA2EB348E2}"/>
              </a:ext>
            </a:extLst>
          </p:cNvPr>
          <p:cNvSpPr txBox="1">
            <a:spLocks/>
          </p:cNvSpPr>
          <p:nvPr/>
        </p:nvSpPr>
        <p:spPr>
          <a:xfrm>
            <a:off x="685800" y="2739938"/>
            <a:ext cx="7772400" cy="1950906"/>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b="1" kern="1200">
                <a:solidFill>
                  <a:srgbClr val="121F88"/>
                </a:solidFill>
                <a:latin typeface="+mn-lt"/>
                <a:ea typeface="+mj-ea"/>
                <a:cs typeface="+mj-cs"/>
              </a:defRPr>
            </a:lvl1pPr>
          </a:lstStyle>
          <a:p>
            <a:r>
              <a:rPr lang="en-US" dirty="0"/>
              <a:t>State Mission Statement</a:t>
            </a:r>
            <a:br>
              <a:rPr lang="en-US" dirty="0"/>
            </a:br>
            <a:endParaRPr lang="en-US" dirty="0"/>
          </a:p>
        </p:txBody>
      </p:sp>
    </p:spTree>
    <p:extLst>
      <p:ext uri="{BB962C8B-B14F-4D97-AF65-F5344CB8AC3E}">
        <p14:creationId xmlns:p14="http://schemas.microsoft.com/office/powerpoint/2010/main" val="1870399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7105-DAB5-344E-9CA8-AE0EE7A909CD}"/>
              </a:ext>
            </a:extLst>
          </p:cNvPr>
          <p:cNvSpPr>
            <a:spLocks noGrp="1"/>
          </p:cNvSpPr>
          <p:nvPr>
            <p:ph type="title"/>
          </p:nvPr>
        </p:nvSpPr>
        <p:spPr/>
        <p:txBody>
          <a:bodyPr/>
          <a:lstStyle/>
          <a:p>
            <a:r>
              <a:rPr lang="en-US" dirty="0"/>
              <a:t>State Personnel Standards</a:t>
            </a:r>
          </a:p>
        </p:txBody>
      </p:sp>
      <p:sp>
        <p:nvSpPr>
          <p:cNvPr id="3" name="Content Placeholder 2">
            <a:extLst>
              <a:ext uri="{FF2B5EF4-FFF2-40B4-BE49-F238E27FC236}">
                <a16:creationId xmlns:a16="http://schemas.microsoft.com/office/drawing/2014/main" id="{B8AF47F0-13D1-8A4D-8652-1A9336A4B9CA}"/>
              </a:ext>
            </a:extLst>
          </p:cNvPr>
          <p:cNvSpPr>
            <a:spLocks noGrp="1"/>
          </p:cNvSpPr>
          <p:nvPr>
            <p:ph idx="1"/>
          </p:nvPr>
        </p:nvSpPr>
        <p:spPr/>
        <p:txBody>
          <a:bodyPr/>
          <a:lstStyle/>
          <a:p>
            <a:pPr marL="341313" marR="0" indent="-239713">
              <a:spcBef>
                <a:spcPts val="300"/>
              </a:spcBef>
              <a:spcAft>
                <a:spcPts val="300"/>
              </a:spcAft>
            </a:pPr>
            <a:r>
              <a:rPr lang="en-US" b="1" dirty="0">
                <a:solidFill>
                  <a:schemeClr val="accent1"/>
                </a:solidFill>
                <a:cs typeface="Times New Roman" panose="02020603050405020304" pitchFamily="18" charset="0"/>
              </a:rPr>
              <a:t>Quality Indicator 3: </a:t>
            </a:r>
            <a:r>
              <a:rPr lang="en-US" dirty="0">
                <a:cs typeface="Times New Roman" panose="02020603050405020304" pitchFamily="18" charset="0"/>
              </a:rPr>
              <a:t>State personnel standards across disciplines are aligned to national professional organization personnel standards.</a:t>
            </a:r>
          </a:p>
          <a:p>
            <a:pPr marL="341313" marR="0" indent="-239713">
              <a:spcBef>
                <a:spcPts val="300"/>
              </a:spcBef>
              <a:spcAft>
                <a:spcPts val="300"/>
              </a:spcAft>
            </a:pPr>
            <a:endParaRPr lang="en-US" b="1" dirty="0">
              <a:solidFill>
                <a:schemeClr val="accent1"/>
              </a:solidFill>
              <a:cs typeface="Times New Roman" panose="02020603050405020304" pitchFamily="18" charset="0"/>
            </a:endParaRPr>
          </a:p>
          <a:p>
            <a:pPr marL="341313" marR="0" indent="-239713">
              <a:spcBef>
                <a:spcPts val="300"/>
              </a:spcBef>
              <a:spcAft>
                <a:spcPts val="300"/>
              </a:spcAft>
            </a:pPr>
            <a:r>
              <a:rPr lang="en-US" b="1" dirty="0">
                <a:solidFill>
                  <a:schemeClr val="accent1"/>
                </a:solidFill>
                <a:cs typeface="Times New Roman" panose="02020603050405020304" pitchFamily="18" charset="0"/>
              </a:rPr>
              <a:t>Quality Indicator 4: </a:t>
            </a:r>
            <a:r>
              <a:rPr lang="en-US" dirty="0">
                <a:cs typeface="Times New Roman" panose="02020603050405020304" pitchFamily="18" charset="0"/>
              </a:rPr>
              <a:t>The criteria for state certification, licensure, credentialing and/or endorsement are aligned to state personnel standards and national professional organization personnel standards across disciplines</a:t>
            </a:r>
            <a:endParaRPr lang="en-US" dirty="0"/>
          </a:p>
        </p:txBody>
      </p:sp>
    </p:spTree>
    <p:extLst>
      <p:ext uri="{BB962C8B-B14F-4D97-AF65-F5344CB8AC3E}">
        <p14:creationId xmlns:p14="http://schemas.microsoft.com/office/powerpoint/2010/main" val="1346911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C6E7A6-A1B5-40B3-A950-45F3C4656C09}"/>
              </a:ext>
            </a:extLst>
          </p:cNvPr>
          <p:cNvPicPr>
            <a:picLocks noChangeAspect="1"/>
          </p:cNvPicPr>
          <p:nvPr/>
        </p:nvPicPr>
        <p:blipFill>
          <a:blip r:embed="rId2"/>
          <a:stretch>
            <a:fillRect/>
          </a:stretch>
        </p:blipFill>
        <p:spPr>
          <a:xfrm>
            <a:off x="-4890" y="0"/>
            <a:ext cx="4437628" cy="5880537"/>
          </a:xfrm>
          <a:prstGeom prst="rect">
            <a:avLst/>
          </a:prstGeom>
        </p:spPr>
      </p:pic>
      <p:pic>
        <p:nvPicPr>
          <p:cNvPr id="5" name="Picture 4">
            <a:extLst>
              <a:ext uri="{FF2B5EF4-FFF2-40B4-BE49-F238E27FC236}">
                <a16:creationId xmlns:a16="http://schemas.microsoft.com/office/drawing/2014/main" id="{1705BFC6-6972-4237-A8A4-0D818DB9693F}"/>
              </a:ext>
            </a:extLst>
          </p:cNvPr>
          <p:cNvPicPr>
            <a:picLocks noChangeAspect="1"/>
          </p:cNvPicPr>
          <p:nvPr/>
        </p:nvPicPr>
        <p:blipFill>
          <a:blip r:embed="rId3"/>
          <a:stretch>
            <a:fillRect/>
          </a:stretch>
        </p:blipFill>
        <p:spPr>
          <a:xfrm>
            <a:off x="4575616" y="-93589"/>
            <a:ext cx="4568384" cy="6067714"/>
          </a:xfrm>
          <a:prstGeom prst="rect">
            <a:avLst/>
          </a:prstGeom>
        </p:spPr>
      </p:pic>
    </p:spTree>
    <p:extLst>
      <p:ext uri="{BB962C8B-B14F-4D97-AF65-F5344CB8AC3E}">
        <p14:creationId xmlns:p14="http://schemas.microsoft.com/office/powerpoint/2010/main" val="344065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317" y="1567856"/>
            <a:ext cx="7565366" cy="4093428"/>
          </a:xfrm>
          <a:prstGeom prst="rect">
            <a:avLst/>
          </a:prstGeom>
        </p:spPr>
        <p:txBody>
          <a:bodyPr wrap="square">
            <a:spAutoFit/>
          </a:bodyPr>
          <a:lstStyle/>
          <a:p>
            <a:pPr marL="285750" lvl="0" indent="-285750">
              <a:buFont typeface="Arial" panose="020B0604020202020204" pitchFamily="34" charset="0"/>
              <a:buChar char="•"/>
            </a:pPr>
            <a:r>
              <a:rPr lang="en-US" sz="2000" b="1" dirty="0"/>
              <a:t>Pre-service </a:t>
            </a:r>
            <a:r>
              <a:rPr lang="en-US" sz="2000" dirty="0"/>
              <a:t>is the term used to describe </a:t>
            </a:r>
            <a:r>
              <a:rPr lang="en-US" sz="2000" b="1" i="1" dirty="0"/>
              <a:t>the education and training that occurs prior to a practitioner obtaining a college degree and entering the workforce</a:t>
            </a:r>
            <a:r>
              <a:rPr lang="en-US" sz="2000" dirty="0"/>
              <a:t>. </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dirty="0"/>
              <a:t>Pre-service prepares individuals to meet the personnel standards of a specific discipline. </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dirty="0"/>
              <a:t>Institutes of Higher Education (IHE) programs of study provide training for individuals to acquire the specified knowledge, skills, and competencies required to meet state and national personnel standards in a specific discipline. The programs of study also include sufficient field-based experiences across a variety of high-quality infant and early childhood settings</a:t>
            </a:r>
          </a:p>
        </p:txBody>
      </p:sp>
      <p:sp>
        <p:nvSpPr>
          <p:cNvPr id="3" name="Title 1"/>
          <p:cNvSpPr txBox="1">
            <a:spLocks/>
          </p:cNvSpPr>
          <p:nvPr/>
        </p:nvSpPr>
        <p:spPr>
          <a:xfrm>
            <a:off x="628650" y="605272"/>
            <a:ext cx="78867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a:lstStyle>
          <a:p>
            <a:pPr algn="ctr"/>
            <a:r>
              <a:rPr lang="en-US" sz="3600" dirty="0">
                <a:latin typeface="+mn-lt"/>
              </a:rPr>
              <a:t>CSPD Subcomponent</a:t>
            </a:r>
          </a:p>
          <a:p>
            <a:pPr algn="ctr"/>
            <a:r>
              <a:rPr lang="en-US" sz="3600" dirty="0">
                <a:latin typeface="+mn-lt"/>
              </a:rPr>
              <a:t> Pre-Service</a:t>
            </a:r>
          </a:p>
        </p:txBody>
      </p:sp>
    </p:spTree>
    <p:extLst>
      <p:ext uri="{BB962C8B-B14F-4D97-AF65-F5344CB8AC3E}">
        <p14:creationId xmlns:p14="http://schemas.microsoft.com/office/powerpoint/2010/main" val="1647413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BD07-1A8E-2344-A9FC-CC71C48F772A}"/>
              </a:ext>
            </a:extLst>
          </p:cNvPr>
          <p:cNvSpPr>
            <a:spLocks noGrp="1"/>
          </p:cNvSpPr>
          <p:nvPr>
            <p:ph type="title"/>
          </p:nvPr>
        </p:nvSpPr>
        <p:spPr/>
        <p:txBody>
          <a:bodyPr/>
          <a:lstStyle/>
          <a:p>
            <a:pPr algn="ctr"/>
            <a:r>
              <a:rPr lang="en-US" dirty="0"/>
              <a:t>Pre-Service Personnel Preparation</a:t>
            </a:r>
          </a:p>
        </p:txBody>
      </p:sp>
      <p:sp>
        <p:nvSpPr>
          <p:cNvPr id="3" name="Content Placeholder 2">
            <a:extLst>
              <a:ext uri="{FF2B5EF4-FFF2-40B4-BE49-F238E27FC236}">
                <a16:creationId xmlns:a16="http://schemas.microsoft.com/office/drawing/2014/main" id="{A396CF0E-32E5-E24A-9F9A-11F31F787834}"/>
              </a:ext>
            </a:extLst>
          </p:cNvPr>
          <p:cNvSpPr>
            <a:spLocks noGrp="1"/>
          </p:cNvSpPr>
          <p:nvPr>
            <p:ph idx="1"/>
          </p:nvPr>
        </p:nvSpPr>
        <p:spPr/>
        <p:txBody>
          <a:bodyPr/>
          <a:lstStyle/>
          <a:p>
            <a:pPr marL="341313" marR="0" indent="-239713">
              <a:spcBef>
                <a:spcPts val="300"/>
              </a:spcBef>
              <a:spcAft>
                <a:spcPts val="300"/>
              </a:spcAft>
            </a:pPr>
            <a:r>
              <a:rPr lang="en-US" b="1" dirty="0">
                <a:solidFill>
                  <a:schemeClr val="accent1"/>
                </a:solidFill>
                <a:cs typeface="Times New Roman" panose="02020603050405020304" pitchFamily="18" charset="0"/>
              </a:rPr>
              <a:t>Quality Indicator 5: </a:t>
            </a:r>
            <a:r>
              <a:rPr lang="en-US" dirty="0">
                <a:cs typeface="Times New Roman" panose="02020603050405020304" pitchFamily="18" charset="0"/>
              </a:rPr>
              <a:t>Institution of higher education (IHE) programs and curricula across disciplines are aligned with both national professional organization personnel standards and state personnel standards.</a:t>
            </a:r>
          </a:p>
          <a:p>
            <a:pPr marL="101600" marR="0" indent="0">
              <a:spcBef>
                <a:spcPts val="300"/>
              </a:spcBef>
              <a:spcAft>
                <a:spcPts val="300"/>
              </a:spcAft>
              <a:buNone/>
            </a:pPr>
            <a:endParaRPr lang="en-US" dirty="0">
              <a:cs typeface="Times New Roman" panose="02020603050405020304" pitchFamily="18" charset="0"/>
            </a:endParaRPr>
          </a:p>
          <a:p>
            <a:pPr marL="341313" marR="0" indent="-239713">
              <a:spcBef>
                <a:spcPts val="300"/>
              </a:spcBef>
              <a:spcAft>
                <a:spcPts val="300"/>
              </a:spcAft>
            </a:pPr>
            <a:r>
              <a:rPr lang="en-US" b="1" dirty="0">
                <a:solidFill>
                  <a:schemeClr val="accent1"/>
                </a:solidFill>
                <a:cs typeface="Times New Roman" panose="02020603050405020304" pitchFamily="18" charset="0"/>
              </a:rPr>
              <a:t>Quality Indicator 6: </a:t>
            </a:r>
            <a:r>
              <a:rPr lang="en-US" dirty="0">
                <a:cs typeface="Times New Roman" panose="02020603050405020304" pitchFamily="18" charset="0"/>
              </a:rPr>
              <a:t>Institution of higher education programs and curricula address early childhood development and discipline specific pedagogy.</a:t>
            </a:r>
            <a:endParaRPr lang="en-US" dirty="0">
              <a:ea typeface="Times New Roman"/>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25600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C6AD59-D1AB-494F-8363-99BC41C95878}"/>
              </a:ext>
            </a:extLst>
          </p:cNvPr>
          <p:cNvPicPr>
            <a:picLocks noChangeAspect="1"/>
          </p:cNvPicPr>
          <p:nvPr/>
        </p:nvPicPr>
        <p:blipFill>
          <a:blip r:embed="rId2"/>
          <a:stretch>
            <a:fillRect/>
          </a:stretch>
        </p:blipFill>
        <p:spPr>
          <a:xfrm>
            <a:off x="1" y="0"/>
            <a:ext cx="4480560" cy="5953527"/>
          </a:xfrm>
          <a:prstGeom prst="rect">
            <a:avLst/>
          </a:prstGeom>
        </p:spPr>
      </p:pic>
      <p:pic>
        <p:nvPicPr>
          <p:cNvPr id="3" name="Picture 2">
            <a:extLst>
              <a:ext uri="{FF2B5EF4-FFF2-40B4-BE49-F238E27FC236}">
                <a16:creationId xmlns:a16="http://schemas.microsoft.com/office/drawing/2014/main" id="{E604BE14-4E57-48B8-AD3E-D0D3563B951D}"/>
              </a:ext>
            </a:extLst>
          </p:cNvPr>
          <p:cNvPicPr>
            <a:picLocks noChangeAspect="1"/>
          </p:cNvPicPr>
          <p:nvPr/>
        </p:nvPicPr>
        <p:blipFill>
          <a:blip r:embed="rId3"/>
          <a:stretch>
            <a:fillRect/>
          </a:stretch>
        </p:blipFill>
        <p:spPr>
          <a:xfrm>
            <a:off x="4663441" y="-1"/>
            <a:ext cx="4480558" cy="5953527"/>
          </a:xfrm>
          <a:prstGeom prst="rect">
            <a:avLst/>
          </a:prstGeom>
        </p:spPr>
      </p:pic>
    </p:spTree>
    <p:extLst>
      <p:ext uri="{BB962C8B-B14F-4D97-AF65-F5344CB8AC3E}">
        <p14:creationId xmlns:p14="http://schemas.microsoft.com/office/powerpoint/2010/main" val="2328343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317" y="1930835"/>
            <a:ext cx="7565366" cy="3477875"/>
          </a:xfrm>
          <a:prstGeom prst="rect">
            <a:avLst/>
          </a:prstGeom>
        </p:spPr>
        <p:txBody>
          <a:bodyPr wrap="square">
            <a:spAutoFit/>
          </a:bodyPr>
          <a:lstStyle/>
          <a:p>
            <a:pPr marL="285750" lvl="0" indent="-285750">
              <a:buFont typeface="Arial" panose="020B0604020202020204" pitchFamily="34" charset="0"/>
              <a:buChar char="•"/>
            </a:pPr>
            <a:r>
              <a:rPr lang="en-US" sz="2000" b="1" dirty="0"/>
              <a:t>In-service </a:t>
            </a:r>
            <a:r>
              <a:rPr lang="en-US" sz="2000" dirty="0"/>
              <a:t>refers to </a:t>
            </a:r>
            <a:r>
              <a:rPr lang="en-US" sz="2000" b="1" i="1" dirty="0"/>
              <a:t>on-going training for practitioners to maintain and extend existing skills, and to acquire new knowledge and skills</a:t>
            </a:r>
            <a:r>
              <a:rPr lang="en-US" sz="2000" dirty="0"/>
              <a:t>. </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dirty="0"/>
              <a:t>States need to be knowledgeable about the training needs of the existing workforce, and to plan for the provision of in-service professional development. </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dirty="0"/>
              <a:t>In-service training should include a </a:t>
            </a:r>
            <a:r>
              <a:rPr lang="en-US" sz="2000" b="1" i="1" dirty="0"/>
              <a:t>focus on evidence-based intervention practices (EBP), knowledge and skill competencies </a:t>
            </a:r>
            <a:r>
              <a:rPr lang="en-US" sz="2000" dirty="0"/>
              <a:t>specified in personnel standards, and implement training in accordance with adult learning principles. </a:t>
            </a:r>
          </a:p>
        </p:txBody>
      </p:sp>
      <p:sp>
        <p:nvSpPr>
          <p:cNvPr id="3" name="Title 1"/>
          <p:cNvSpPr txBox="1">
            <a:spLocks/>
          </p:cNvSpPr>
          <p:nvPr/>
        </p:nvSpPr>
        <p:spPr>
          <a:xfrm>
            <a:off x="628650" y="605272"/>
            <a:ext cx="78867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a:lstStyle>
          <a:p>
            <a:pPr algn="ctr"/>
            <a:r>
              <a:rPr lang="en-US" sz="3600" dirty="0">
                <a:latin typeface="+mn-lt"/>
              </a:rPr>
              <a:t>CSPD Subcomponent In-service</a:t>
            </a:r>
          </a:p>
        </p:txBody>
      </p:sp>
    </p:spTree>
    <p:extLst>
      <p:ext uri="{BB962C8B-B14F-4D97-AF65-F5344CB8AC3E}">
        <p14:creationId xmlns:p14="http://schemas.microsoft.com/office/powerpoint/2010/main" val="3651220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BD07-1A8E-2344-A9FC-CC71C48F772A}"/>
              </a:ext>
            </a:extLst>
          </p:cNvPr>
          <p:cNvSpPr>
            <a:spLocks noGrp="1"/>
          </p:cNvSpPr>
          <p:nvPr>
            <p:ph type="title"/>
          </p:nvPr>
        </p:nvSpPr>
        <p:spPr/>
        <p:txBody>
          <a:bodyPr/>
          <a:lstStyle/>
          <a:p>
            <a:r>
              <a:rPr lang="en-US" dirty="0"/>
              <a:t>In Service Personnel Preparation</a:t>
            </a:r>
          </a:p>
        </p:txBody>
      </p:sp>
      <p:sp>
        <p:nvSpPr>
          <p:cNvPr id="3" name="Content Placeholder 2">
            <a:extLst>
              <a:ext uri="{FF2B5EF4-FFF2-40B4-BE49-F238E27FC236}">
                <a16:creationId xmlns:a16="http://schemas.microsoft.com/office/drawing/2014/main" id="{A396CF0E-32E5-E24A-9F9A-11F31F787834}"/>
              </a:ext>
            </a:extLst>
          </p:cNvPr>
          <p:cNvSpPr>
            <a:spLocks noGrp="1"/>
          </p:cNvSpPr>
          <p:nvPr>
            <p:ph idx="1"/>
          </p:nvPr>
        </p:nvSpPr>
        <p:spPr/>
        <p:txBody>
          <a:bodyPr/>
          <a:lstStyle/>
          <a:p>
            <a:pPr marL="341313" marR="0" indent="-239713">
              <a:spcBef>
                <a:spcPts val="300"/>
              </a:spcBef>
              <a:spcAft>
                <a:spcPts val="300"/>
              </a:spcAft>
            </a:pPr>
            <a:r>
              <a:rPr lang="en-US" b="1" dirty="0">
                <a:solidFill>
                  <a:schemeClr val="accent1"/>
                </a:solidFill>
                <a:cs typeface="Times New Roman" panose="02020603050405020304" pitchFamily="18" charset="0"/>
              </a:rPr>
              <a:t>Quality Indicator 7: </a:t>
            </a:r>
            <a:r>
              <a:rPr lang="en-US" dirty="0">
                <a:cs typeface="Times New Roman" panose="02020603050405020304" pitchFamily="18" charset="0"/>
              </a:rPr>
              <a:t>A statewide system for in-service personnel development and technical assistance is in place for personnel across disciplines.</a:t>
            </a:r>
          </a:p>
          <a:p>
            <a:pPr marL="341313" marR="0" indent="-239713">
              <a:spcBef>
                <a:spcPts val="300"/>
              </a:spcBef>
              <a:spcAft>
                <a:spcPts val="300"/>
              </a:spcAft>
            </a:pPr>
            <a:endParaRPr lang="en-US" dirty="0">
              <a:cs typeface="Times New Roman" panose="02020603050405020304" pitchFamily="18" charset="0"/>
            </a:endParaRPr>
          </a:p>
          <a:p>
            <a:pPr marL="341313" marR="0" indent="-239713">
              <a:spcBef>
                <a:spcPts val="300"/>
              </a:spcBef>
              <a:spcAft>
                <a:spcPts val="300"/>
              </a:spcAft>
            </a:pPr>
            <a:r>
              <a:rPr lang="en-US" b="1" dirty="0">
                <a:solidFill>
                  <a:schemeClr val="accent1"/>
                </a:solidFill>
                <a:cs typeface="Times New Roman" panose="02020603050405020304" pitchFamily="18" charset="0"/>
              </a:rPr>
              <a:t>Quality Indicator 8: </a:t>
            </a:r>
            <a:r>
              <a:rPr lang="en-US" dirty="0">
                <a:cs typeface="Times New Roman" panose="02020603050405020304" pitchFamily="18" charset="0"/>
              </a:rPr>
              <a:t>A statewide system for in-service personnel development and technical assistance is aligned and coordinated with higher education program and curricula across disciplines.</a:t>
            </a:r>
            <a:endParaRPr lang="en-US" dirty="0">
              <a:ea typeface="Times New Roman"/>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80000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32823-370B-4C7E-82D8-0239901CF3B8}"/>
              </a:ext>
            </a:extLst>
          </p:cNvPr>
          <p:cNvPicPr>
            <a:picLocks noChangeAspect="1"/>
          </p:cNvPicPr>
          <p:nvPr/>
        </p:nvPicPr>
        <p:blipFill>
          <a:blip r:embed="rId2"/>
          <a:stretch>
            <a:fillRect/>
          </a:stretch>
        </p:blipFill>
        <p:spPr>
          <a:xfrm>
            <a:off x="112670" y="7883"/>
            <a:ext cx="4459330" cy="5927834"/>
          </a:xfrm>
          <a:prstGeom prst="rect">
            <a:avLst/>
          </a:prstGeom>
        </p:spPr>
      </p:pic>
      <p:pic>
        <p:nvPicPr>
          <p:cNvPr id="5" name="Picture 4">
            <a:extLst>
              <a:ext uri="{FF2B5EF4-FFF2-40B4-BE49-F238E27FC236}">
                <a16:creationId xmlns:a16="http://schemas.microsoft.com/office/drawing/2014/main" id="{D57B6798-0D12-43AC-B953-0A87E0CF2B46}"/>
              </a:ext>
            </a:extLst>
          </p:cNvPr>
          <p:cNvPicPr>
            <a:picLocks noChangeAspect="1"/>
          </p:cNvPicPr>
          <p:nvPr/>
        </p:nvPicPr>
        <p:blipFill>
          <a:blip r:embed="rId3"/>
          <a:stretch>
            <a:fillRect/>
          </a:stretch>
        </p:blipFill>
        <p:spPr>
          <a:xfrm>
            <a:off x="4730933" y="0"/>
            <a:ext cx="4413068" cy="5935717"/>
          </a:xfrm>
          <a:prstGeom prst="rect">
            <a:avLst/>
          </a:prstGeom>
        </p:spPr>
      </p:pic>
    </p:spTree>
    <p:extLst>
      <p:ext uri="{BB962C8B-B14F-4D97-AF65-F5344CB8AC3E}">
        <p14:creationId xmlns:p14="http://schemas.microsoft.com/office/powerpoint/2010/main" val="123292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303" y="2149644"/>
            <a:ext cx="7818765" cy="2554545"/>
          </a:xfrm>
          <a:prstGeom prst="rect">
            <a:avLst/>
          </a:prstGeom>
        </p:spPr>
        <p:txBody>
          <a:bodyPr wrap="square">
            <a:spAutoFit/>
          </a:bodyPr>
          <a:lstStyle/>
          <a:p>
            <a:pPr marL="285750" lvl="0" indent="-285750">
              <a:buFont typeface="Arial" panose="020B0604020202020204" pitchFamily="34" charset="0"/>
              <a:buChar char="•"/>
            </a:pPr>
            <a:r>
              <a:rPr lang="en-US" sz="2000" b="1" i="1" dirty="0"/>
              <a:t>Addresses each subcomponent </a:t>
            </a:r>
            <a:r>
              <a:rPr lang="en-US" sz="2000" dirty="0"/>
              <a:t>of the CSPD and, initially, address the most critical features of each</a:t>
            </a:r>
            <a:r>
              <a:rPr lang="en-US" sz="2000" b="1" i="1" dirty="0"/>
              <a:t>. </a:t>
            </a:r>
          </a:p>
          <a:p>
            <a:pPr marL="285750" lvl="0" indent="-285750">
              <a:buFont typeface="Arial" panose="020B0604020202020204" pitchFamily="34" charset="0"/>
              <a:buChar char="•"/>
            </a:pPr>
            <a:endParaRPr lang="en-US" sz="2000" b="1" i="1" dirty="0"/>
          </a:p>
          <a:p>
            <a:pPr marL="285750" lvl="0" indent="-285750">
              <a:buFont typeface="Arial" panose="020B0604020202020204" pitchFamily="34" charset="0"/>
              <a:buChar char="•"/>
            </a:pPr>
            <a:r>
              <a:rPr lang="en-US" sz="2000" b="1" i="1" dirty="0"/>
              <a:t>Evaluation should be viewed as cyclical in nature. </a:t>
            </a:r>
            <a:r>
              <a:rPr lang="en-US" sz="2000" dirty="0"/>
              <a:t>That is, evaluation questions are generated, data are collected, data are analyzed and used to make decisions about the system, changes to the system are made based on the data, system changes are evaluated, and new evaluation questions are generated.</a:t>
            </a:r>
          </a:p>
        </p:txBody>
      </p:sp>
      <p:sp>
        <p:nvSpPr>
          <p:cNvPr id="3" name="Title 1"/>
          <p:cNvSpPr txBox="1">
            <a:spLocks/>
          </p:cNvSpPr>
          <p:nvPr/>
        </p:nvSpPr>
        <p:spPr>
          <a:xfrm>
            <a:off x="393291" y="605272"/>
            <a:ext cx="8495070" cy="1325563"/>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a:lstStyle>
          <a:p>
            <a:pPr algn="ctr"/>
            <a:r>
              <a:rPr lang="en-US" sz="3600" dirty="0">
                <a:latin typeface="+mn-lt"/>
              </a:rPr>
              <a:t>CSPD Subcomponent Evaluation of the System (Evaluation Plan)</a:t>
            </a:r>
          </a:p>
        </p:txBody>
      </p:sp>
    </p:spTree>
    <p:extLst>
      <p:ext uri="{BB962C8B-B14F-4D97-AF65-F5344CB8AC3E}">
        <p14:creationId xmlns:p14="http://schemas.microsoft.com/office/powerpoint/2010/main" val="1234302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B6D4A-9697-2449-B89D-2DC76BE40233}"/>
              </a:ext>
            </a:extLst>
          </p:cNvPr>
          <p:cNvSpPr>
            <a:spLocks noGrp="1"/>
          </p:cNvSpPr>
          <p:nvPr>
            <p:ph type="title"/>
          </p:nvPr>
        </p:nvSpPr>
        <p:spPr/>
        <p:txBody>
          <a:bodyPr/>
          <a:lstStyle/>
          <a:p>
            <a:pPr algn="ctr"/>
            <a:r>
              <a:rPr lang="en-US" dirty="0">
                <a:solidFill>
                  <a:srgbClr val="002060"/>
                </a:solidFill>
                <a:cs typeface="Times New Roman" panose="02020603050405020304" pitchFamily="18" charset="0"/>
              </a:rPr>
              <a:t>Evaluation of the System</a:t>
            </a:r>
            <a:endParaRPr lang="en-US" dirty="0"/>
          </a:p>
        </p:txBody>
      </p:sp>
      <p:sp>
        <p:nvSpPr>
          <p:cNvPr id="3" name="Content Placeholder 2">
            <a:extLst>
              <a:ext uri="{FF2B5EF4-FFF2-40B4-BE49-F238E27FC236}">
                <a16:creationId xmlns:a16="http://schemas.microsoft.com/office/drawing/2014/main" id="{6B51209A-2F05-3544-9D96-BAD6E4756E98}"/>
              </a:ext>
            </a:extLst>
          </p:cNvPr>
          <p:cNvSpPr>
            <a:spLocks noGrp="1"/>
          </p:cNvSpPr>
          <p:nvPr>
            <p:ph idx="1"/>
          </p:nvPr>
        </p:nvSpPr>
        <p:spPr/>
        <p:txBody>
          <a:bodyPr/>
          <a:lstStyle/>
          <a:p>
            <a:pPr marL="341313" marR="0" indent="-239713">
              <a:spcBef>
                <a:spcPts val="300"/>
              </a:spcBef>
              <a:spcAft>
                <a:spcPts val="300"/>
              </a:spcAft>
            </a:pPr>
            <a:r>
              <a:rPr lang="en-US" b="1" dirty="0">
                <a:solidFill>
                  <a:schemeClr val="accent1"/>
                </a:solidFill>
                <a:cs typeface="Times New Roman" panose="02020603050405020304" pitchFamily="18" charset="0"/>
              </a:rPr>
              <a:t>Quality Indicator 11: </a:t>
            </a:r>
            <a:r>
              <a:rPr lang="en-US" dirty="0">
                <a:cs typeface="Times New Roman" panose="02020603050405020304" pitchFamily="18" charset="0"/>
              </a:rPr>
              <a:t>The evaluation plan for the CSPD includes processes and mechanisms to collect, store, and analyze data across all subcomponents.</a:t>
            </a:r>
          </a:p>
          <a:p>
            <a:pPr marL="341313" marR="0" indent="-239713">
              <a:spcBef>
                <a:spcPts val="300"/>
              </a:spcBef>
              <a:spcAft>
                <a:spcPts val="300"/>
              </a:spcAft>
            </a:pPr>
            <a:endParaRPr lang="en-US" dirty="0">
              <a:cs typeface="Times New Roman" panose="02020603050405020304" pitchFamily="18" charset="0"/>
            </a:endParaRPr>
          </a:p>
          <a:p>
            <a:pPr marL="341313" marR="0" indent="-239713">
              <a:spcBef>
                <a:spcPts val="300"/>
              </a:spcBef>
              <a:spcAft>
                <a:spcPts val="300"/>
              </a:spcAft>
            </a:pPr>
            <a:r>
              <a:rPr lang="en-US" b="1" dirty="0">
                <a:solidFill>
                  <a:schemeClr val="accent1"/>
                </a:solidFill>
                <a:cs typeface="Times New Roman" panose="02020603050405020304" pitchFamily="18" charset="0"/>
              </a:rPr>
              <a:t>Quality Indicator 12: </a:t>
            </a:r>
            <a:r>
              <a:rPr lang="en-US" dirty="0">
                <a:cs typeface="Times New Roman" panose="02020603050405020304" pitchFamily="18" charset="0"/>
              </a:rPr>
              <a:t>The evaluation plan is implemented, continuously monitored, and revised as necessary based on multiple data sources.</a:t>
            </a:r>
            <a:endParaRPr lang="en-US" dirty="0">
              <a:ea typeface="Times New Roman"/>
              <a:cs typeface="Times New Roman" panose="02020603050405020304" pitchFamily="18" charset="0"/>
            </a:endParaRPr>
          </a:p>
        </p:txBody>
      </p:sp>
    </p:spTree>
    <p:extLst>
      <p:ext uri="{BB962C8B-B14F-4D97-AF65-F5344CB8AC3E}">
        <p14:creationId xmlns:p14="http://schemas.microsoft.com/office/powerpoint/2010/main" val="394366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457200"/>
            <a:ext cx="7983517" cy="2374490"/>
          </a:xfrm>
        </p:spPr>
        <p:txBody>
          <a:bodyPr>
            <a:noAutofit/>
          </a:bodyPr>
          <a:lstStyle/>
          <a:p>
            <a:pPr algn="ctr"/>
            <a:br>
              <a:rPr lang="en-US" sz="3600" b="1" dirty="0"/>
            </a:br>
            <a:r>
              <a:rPr lang="en-US" sz="3600" b="1" dirty="0">
                <a:cs typeface="Arial" panose="020B0604020202020204" pitchFamily="34" charset="0"/>
              </a:rPr>
              <a:t>Early Childhood Personnel Center</a:t>
            </a:r>
            <a:br>
              <a:rPr lang="en-US" sz="3600" b="1" dirty="0">
                <a:cs typeface="Arial" panose="020B0604020202020204" pitchFamily="34" charset="0"/>
              </a:rPr>
            </a:br>
            <a:r>
              <a:rPr lang="en-US" sz="3600" b="1" dirty="0">
                <a:cs typeface="Arial" panose="020B0604020202020204" pitchFamily="34" charset="0"/>
              </a:rPr>
              <a:t>Purpose:</a:t>
            </a:r>
          </a:p>
        </p:txBody>
      </p:sp>
      <p:sp>
        <p:nvSpPr>
          <p:cNvPr id="3" name="Content Placeholder 2"/>
          <p:cNvSpPr>
            <a:spLocks noGrp="1"/>
          </p:cNvSpPr>
          <p:nvPr>
            <p:ph idx="1"/>
          </p:nvPr>
        </p:nvSpPr>
        <p:spPr>
          <a:xfrm>
            <a:off x="761999" y="1710813"/>
            <a:ext cx="7620000" cy="4733530"/>
          </a:xfrm>
        </p:spPr>
        <p:txBody>
          <a:bodyPr>
            <a:normAutofit/>
          </a:bodyPr>
          <a:lstStyle/>
          <a:p>
            <a:pPr marL="0" indent="0" algn="ctr">
              <a:buNone/>
            </a:pPr>
            <a:r>
              <a:rPr lang="en-US" sz="3200" dirty="0">
                <a:cs typeface="Arial" panose="020B0604020202020204" pitchFamily="34" charset="0"/>
              </a:rPr>
              <a:t>to facilitate the implementation of </a:t>
            </a:r>
          </a:p>
          <a:p>
            <a:pPr marL="0" indent="0" algn="ctr">
              <a:buNone/>
            </a:pPr>
            <a:r>
              <a:rPr lang="en-US" sz="3200" b="1" i="1" dirty="0">
                <a:cs typeface="Arial" panose="020B0604020202020204" pitchFamily="34" charset="0"/>
              </a:rPr>
              <a:t>comprehensive</a:t>
            </a:r>
            <a:r>
              <a:rPr lang="en-US" sz="3200" i="1" dirty="0">
                <a:cs typeface="Arial" panose="020B0604020202020204" pitchFamily="34" charset="0"/>
              </a:rPr>
              <a:t> </a:t>
            </a:r>
            <a:r>
              <a:rPr lang="en-US" sz="3200" b="1" i="1" dirty="0">
                <a:cs typeface="Arial" panose="020B0604020202020204" pitchFamily="34" charset="0"/>
              </a:rPr>
              <a:t>systems </a:t>
            </a:r>
          </a:p>
          <a:p>
            <a:pPr marL="0" indent="0" algn="ctr">
              <a:buNone/>
            </a:pPr>
            <a:r>
              <a:rPr lang="en-US" sz="3200" b="1" i="1" dirty="0">
                <a:cs typeface="Arial" panose="020B0604020202020204" pitchFamily="34" charset="0"/>
              </a:rPr>
              <a:t>of personnel development (CSPD) </a:t>
            </a:r>
          </a:p>
          <a:p>
            <a:pPr marL="0" indent="0" algn="ctr">
              <a:buNone/>
            </a:pPr>
            <a:r>
              <a:rPr lang="en-US" sz="3200" dirty="0">
                <a:cs typeface="Arial" panose="020B0604020202020204" pitchFamily="34" charset="0"/>
              </a:rPr>
              <a:t>for all disciplines </a:t>
            </a:r>
          </a:p>
          <a:p>
            <a:pPr marL="0" indent="0" algn="ctr">
              <a:buNone/>
            </a:pPr>
            <a:r>
              <a:rPr lang="en-US" sz="3200" dirty="0">
                <a:cs typeface="Arial" panose="020B0604020202020204" pitchFamily="34" charset="0"/>
              </a:rPr>
              <a:t>serving infants and young children </a:t>
            </a:r>
          </a:p>
          <a:p>
            <a:pPr marL="0" indent="0" algn="ctr">
              <a:buNone/>
            </a:pPr>
            <a:r>
              <a:rPr lang="en-US" sz="3200" dirty="0">
                <a:cs typeface="Arial" panose="020B0604020202020204" pitchFamily="34" charset="0"/>
              </a:rPr>
              <a:t>with disabilities and their families</a:t>
            </a:r>
          </a:p>
          <a:p>
            <a:pPr marL="0" indent="0" algn="ctr">
              <a:buNone/>
            </a:pPr>
            <a:endParaRPr lang="en-US" sz="3600" dirty="0"/>
          </a:p>
        </p:txBody>
      </p:sp>
    </p:spTree>
    <p:extLst>
      <p:ext uri="{BB962C8B-B14F-4D97-AF65-F5344CB8AC3E}">
        <p14:creationId xmlns:p14="http://schemas.microsoft.com/office/powerpoint/2010/main" val="1231293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2A6606-0519-47A1-99CE-1C840A6BF1A4}"/>
              </a:ext>
            </a:extLst>
          </p:cNvPr>
          <p:cNvPicPr>
            <a:picLocks noChangeAspect="1"/>
          </p:cNvPicPr>
          <p:nvPr/>
        </p:nvPicPr>
        <p:blipFill>
          <a:blip r:embed="rId2"/>
          <a:stretch>
            <a:fillRect/>
          </a:stretch>
        </p:blipFill>
        <p:spPr>
          <a:xfrm>
            <a:off x="59089" y="0"/>
            <a:ext cx="4512911" cy="6022428"/>
          </a:xfrm>
          <a:prstGeom prst="rect">
            <a:avLst/>
          </a:prstGeom>
        </p:spPr>
      </p:pic>
      <p:pic>
        <p:nvPicPr>
          <p:cNvPr id="5" name="Picture 4">
            <a:extLst>
              <a:ext uri="{FF2B5EF4-FFF2-40B4-BE49-F238E27FC236}">
                <a16:creationId xmlns:a16="http://schemas.microsoft.com/office/drawing/2014/main" id="{144E78D4-8DCB-4712-9CCA-800A74E8D85F}"/>
              </a:ext>
            </a:extLst>
          </p:cNvPr>
          <p:cNvPicPr>
            <a:picLocks noChangeAspect="1"/>
          </p:cNvPicPr>
          <p:nvPr/>
        </p:nvPicPr>
        <p:blipFill>
          <a:blip r:embed="rId3"/>
          <a:stretch>
            <a:fillRect/>
          </a:stretch>
        </p:blipFill>
        <p:spPr>
          <a:xfrm>
            <a:off x="4751449" y="0"/>
            <a:ext cx="4392551" cy="6022428"/>
          </a:xfrm>
          <a:prstGeom prst="rect">
            <a:avLst/>
          </a:prstGeom>
        </p:spPr>
      </p:pic>
    </p:spTree>
    <p:extLst>
      <p:ext uri="{BB962C8B-B14F-4D97-AF65-F5344CB8AC3E}">
        <p14:creationId xmlns:p14="http://schemas.microsoft.com/office/powerpoint/2010/main" val="2814351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BAEC-DD9D-4437-94F8-D5684A02A5FB}"/>
              </a:ext>
            </a:extLst>
          </p:cNvPr>
          <p:cNvSpPr>
            <a:spLocks noGrp="1"/>
          </p:cNvSpPr>
          <p:nvPr>
            <p:ph type="title"/>
          </p:nvPr>
        </p:nvSpPr>
        <p:spPr>
          <a:xfrm>
            <a:off x="1233577" y="361543"/>
            <a:ext cx="6676845" cy="485314"/>
          </a:xfrm>
        </p:spPr>
        <p:txBody>
          <a:bodyPr>
            <a:normAutofit fontScale="90000"/>
          </a:bodyPr>
          <a:lstStyle/>
          <a:p>
            <a:pPr algn="ctr"/>
            <a:br>
              <a:rPr lang="en-US" dirty="0"/>
            </a:br>
            <a:r>
              <a:rPr lang="en-US" sz="4000" dirty="0"/>
              <a:t>What is an Action Plan?</a:t>
            </a:r>
            <a:br>
              <a:rPr lang="en-US" sz="4000" dirty="0"/>
            </a:br>
            <a:endParaRPr lang="en-US" sz="4000" dirty="0"/>
          </a:p>
        </p:txBody>
      </p:sp>
      <p:graphicFrame>
        <p:nvGraphicFramePr>
          <p:cNvPr id="4" name="Diagram 3">
            <a:extLst>
              <a:ext uri="{FF2B5EF4-FFF2-40B4-BE49-F238E27FC236}">
                <a16:creationId xmlns:a16="http://schemas.microsoft.com/office/drawing/2014/main" id="{D57009EF-B839-498B-AD8A-B2A10EB9E8EC}"/>
              </a:ext>
            </a:extLst>
          </p:cNvPr>
          <p:cNvGraphicFramePr/>
          <p:nvPr>
            <p:extLst>
              <p:ext uri="{D42A27DB-BD31-4B8C-83A1-F6EECF244321}">
                <p14:modId xmlns:p14="http://schemas.microsoft.com/office/powerpoint/2010/main" val="330532789"/>
              </p:ext>
            </p:extLst>
          </p:nvPr>
        </p:nvGraphicFramePr>
        <p:xfrm>
          <a:off x="541269" y="681487"/>
          <a:ext cx="8192192" cy="5167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000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04B0-CD54-478B-AEFA-3F2ADC1BCFBA}"/>
              </a:ext>
            </a:extLst>
          </p:cNvPr>
          <p:cNvSpPr>
            <a:spLocks noGrp="1"/>
          </p:cNvSpPr>
          <p:nvPr>
            <p:ph type="title"/>
          </p:nvPr>
        </p:nvSpPr>
        <p:spPr>
          <a:xfrm>
            <a:off x="457200" y="0"/>
            <a:ext cx="8229600" cy="1295400"/>
          </a:xfrm>
        </p:spPr>
        <p:txBody>
          <a:bodyPr>
            <a:normAutofit fontScale="90000"/>
          </a:bodyPr>
          <a:lstStyle/>
          <a:p>
            <a:br>
              <a:rPr lang="en-US" dirty="0">
                <a:solidFill>
                  <a:prstClr val="black"/>
                </a:solidFill>
                <a:latin typeface="+mj-lt"/>
              </a:rPr>
            </a:br>
            <a:r>
              <a:rPr lang="en-US" sz="4000" dirty="0">
                <a:solidFill>
                  <a:prstClr val="black"/>
                </a:solidFill>
              </a:rPr>
              <a:t> </a:t>
            </a:r>
            <a:r>
              <a:rPr lang="en-US" sz="4000" dirty="0">
                <a:solidFill>
                  <a:srgbClr val="002060"/>
                </a:solidFill>
              </a:rPr>
              <a:t>An action plan should include:</a:t>
            </a:r>
            <a:br>
              <a:rPr lang="en-US" dirty="0">
                <a:solidFill>
                  <a:srgbClr val="002060"/>
                </a:solidFill>
                <a:latin typeface="+mj-lt"/>
              </a:rPr>
            </a:br>
            <a:endParaRPr lang="en-US" dirty="0">
              <a:solidFill>
                <a:srgbClr val="002060"/>
              </a:solidFill>
              <a:latin typeface="+mj-lt"/>
            </a:endParaRPr>
          </a:p>
        </p:txBody>
      </p:sp>
      <p:sp>
        <p:nvSpPr>
          <p:cNvPr id="3" name="Content Placeholder 2">
            <a:extLst>
              <a:ext uri="{FF2B5EF4-FFF2-40B4-BE49-F238E27FC236}">
                <a16:creationId xmlns:a16="http://schemas.microsoft.com/office/drawing/2014/main" id="{72FFEFD6-E2ED-4803-8FDA-E2498ADFD016}"/>
              </a:ext>
            </a:extLst>
          </p:cNvPr>
          <p:cNvSpPr>
            <a:spLocks noGrp="1"/>
          </p:cNvSpPr>
          <p:nvPr>
            <p:ph idx="1"/>
          </p:nvPr>
        </p:nvSpPr>
        <p:spPr>
          <a:xfrm>
            <a:off x="457200" y="1295400"/>
            <a:ext cx="8229600" cy="4830763"/>
          </a:xfrm>
        </p:spPr>
        <p:txBody>
          <a:bodyPr>
            <a:normAutofit fontScale="92500"/>
          </a:bodyPr>
          <a:lstStyle/>
          <a:p>
            <a:pPr marL="914400" lvl="1" indent="-514350">
              <a:buFont typeface="Arial" panose="020B0604020202020204" pitchFamily="34" charset="0"/>
              <a:buChar char="•"/>
            </a:pPr>
            <a:r>
              <a:rPr lang="en-US" sz="2800" dirty="0"/>
              <a:t>Clear statement of the problem the strategic plan intends to address</a:t>
            </a:r>
          </a:p>
          <a:p>
            <a:pPr marL="914400" lvl="1" indent="-514350">
              <a:buFont typeface="Arial" panose="020B0604020202020204" pitchFamily="34" charset="0"/>
              <a:buChar char="•"/>
            </a:pPr>
            <a:endParaRPr lang="en-US" sz="2800" dirty="0"/>
          </a:p>
          <a:p>
            <a:pPr marL="914400" lvl="1" indent="-514350">
              <a:buFont typeface="Arial" panose="020B0604020202020204" pitchFamily="34" charset="0"/>
              <a:buChar char="•"/>
            </a:pPr>
            <a:r>
              <a:rPr lang="en-US" sz="2800" dirty="0"/>
              <a:t>Broad goal statement of what to be accomplished</a:t>
            </a:r>
          </a:p>
          <a:p>
            <a:pPr marL="914400" lvl="1" indent="-514350">
              <a:buFont typeface="Arial" panose="020B0604020202020204" pitchFamily="34" charset="0"/>
              <a:buChar char="•"/>
            </a:pPr>
            <a:endParaRPr lang="en-US" sz="2800" dirty="0"/>
          </a:p>
          <a:p>
            <a:pPr marL="914400" lvl="1" indent="-514350">
              <a:buFont typeface="Arial" panose="020B0604020202020204" pitchFamily="34" charset="0"/>
              <a:buChar char="•"/>
            </a:pPr>
            <a:r>
              <a:rPr lang="en-US" sz="2800" dirty="0"/>
              <a:t>Outcome-oriented objectives which move toward that accomplishment</a:t>
            </a:r>
          </a:p>
          <a:p>
            <a:pPr marL="914400" lvl="1" indent="-514350">
              <a:buFont typeface="Arial" panose="020B0604020202020204" pitchFamily="34" charset="0"/>
              <a:buChar char="•"/>
            </a:pPr>
            <a:endParaRPr lang="en-US" sz="2800" dirty="0"/>
          </a:p>
          <a:p>
            <a:pPr marL="914400" lvl="1" indent="-514350">
              <a:buFont typeface="Arial" panose="020B0604020202020204" pitchFamily="34" charset="0"/>
              <a:buChar char="•"/>
            </a:pPr>
            <a:r>
              <a:rPr lang="en-US" sz="2800" dirty="0"/>
              <a:t>Strategies and actions which will enable the accomplishment of objectives</a:t>
            </a:r>
          </a:p>
          <a:p>
            <a:pPr marL="914400" lvl="1" indent="-514350">
              <a:buFont typeface="Arial" panose="020B0604020202020204" pitchFamily="34" charset="0"/>
              <a:buChar char="•"/>
            </a:pPr>
            <a:endParaRPr lang="en-US" sz="2800" dirty="0"/>
          </a:p>
          <a:p>
            <a:pPr marL="914400" lvl="1" indent="-514350">
              <a:buFont typeface="Arial" panose="020B0604020202020204" pitchFamily="34" charset="0"/>
              <a:buChar char="•"/>
            </a:pPr>
            <a:r>
              <a:rPr lang="en-US" sz="2800" dirty="0"/>
              <a:t>Operational guidelines for implementation </a:t>
            </a:r>
          </a:p>
          <a:p>
            <a:endParaRPr lang="en-US" dirty="0"/>
          </a:p>
        </p:txBody>
      </p:sp>
    </p:spTree>
    <p:extLst>
      <p:ext uri="{BB962C8B-B14F-4D97-AF65-F5344CB8AC3E}">
        <p14:creationId xmlns:p14="http://schemas.microsoft.com/office/powerpoint/2010/main" val="978973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1B4E-5B11-432F-9E4D-8840143F212B}"/>
              </a:ext>
            </a:extLst>
          </p:cNvPr>
          <p:cNvSpPr>
            <a:spLocks noGrp="1"/>
          </p:cNvSpPr>
          <p:nvPr>
            <p:ph type="title"/>
          </p:nvPr>
        </p:nvSpPr>
        <p:spPr>
          <a:xfrm>
            <a:off x="379477" y="453328"/>
            <a:ext cx="8345715" cy="694416"/>
          </a:xfrm>
        </p:spPr>
        <p:txBody>
          <a:bodyPr>
            <a:noAutofit/>
          </a:bodyPr>
          <a:lstStyle/>
          <a:p>
            <a:pPr algn="ctr"/>
            <a:r>
              <a:rPr lang="en-US" sz="3600" b="1" dirty="0"/>
              <a:t>Start with a Smart Goal</a:t>
            </a:r>
          </a:p>
        </p:txBody>
      </p:sp>
      <p:graphicFrame>
        <p:nvGraphicFramePr>
          <p:cNvPr id="4" name="Diagram 3">
            <a:extLst>
              <a:ext uri="{FF2B5EF4-FFF2-40B4-BE49-F238E27FC236}">
                <a16:creationId xmlns:a16="http://schemas.microsoft.com/office/drawing/2014/main" id="{75F3260D-70C6-42E4-B926-2EFB938FA749}"/>
              </a:ext>
            </a:extLst>
          </p:cNvPr>
          <p:cNvGraphicFramePr/>
          <p:nvPr>
            <p:extLst>
              <p:ext uri="{D42A27DB-BD31-4B8C-83A1-F6EECF244321}">
                <p14:modId xmlns:p14="http://schemas.microsoft.com/office/powerpoint/2010/main" val="1793694713"/>
              </p:ext>
            </p:extLst>
          </p:nvPr>
        </p:nvGraphicFramePr>
        <p:xfrm>
          <a:off x="979251" y="1312994"/>
          <a:ext cx="6939065" cy="4815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4351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736" y="-131976"/>
            <a:ext cx="8507168" cy="1103087"/>
          </a:xfrm>
        </p:spPr>
        <p:txBody>
          <a:bodyPr>
            <a:normAutofit/>
          </a:bodyPr>
          <a:lstStyle/>
          <a:p>
            <a:pPr algn="ctr"/>
            <a:r>
              <a:rPr lang="en-US" dirty="0"/>
              <a:t>     </a:t>
            </a:r>
            <a:r>
              <a:rPr lang="en-US" sz="3600" dirty="0"/>
              <a:t>Work Plan for Each Sub-component </a:t>
            </a:r>
            <a:endParaRPr lang="en-US" sz="3600" b="1" dirty="0"/>
          </a:p>
        </p:txBody>
      </p:sp>
      <p:graphicFrame>
        <p:nvGraphicFramePr>
          <p:cNvPr id="5" name="Content Placeholder 4"/>
          <p:cNvGraphicFramePr>
            <a:graphicFrameLocks noGrp="1"/>
          </p:cNvGraphicFramePr>
          <p:nvPr>
            <p:ph idx="1"/>
          </p:nvPr>
        </p:nvGraphicFramePr>
        <p:xfrm>
          <a:off x="391736" y="1103087"/>
          <a:ext cx="8507168" cy="4889652"/>
        </p:xfrm>
        <a:graphic>
          <a:graphicData uri="http://schemas.openxmlformats.org/drawingml/2006/table">
            <a:tbl>
              <a:tblPr firstRow="1" bandRow="1">
                <a:tableStyleId>{69012ECD-51FC-41F1-AA8D-1B2483CD663E}</a:tableStyleId>
              </a:tblPr>
              <a:tblGrid>
                <a:gridCol w="2544939">
                  <a:extLst>
                    <a:ext uri="{9D8B030D-6E8A-4147-A177-3AD203B41FA5}">
                      <a16:colId xmlns:a16="http://schemas.microsoft.com/office/drawing/2014/main" val="20000"/>
                    </a:ext>
                  </a:extLst>
                </a:gridCol>
                <a:gridCol w="1611945">
                  <a:extLst>
                    <a:ext uri="{9D8B030D-6E8A-4147-A177-3AD203B41FA5}">
                      <a16:colId xmlns:a16="http://schemas.microsoft.com/office/drawing/2014/main" val="20001"/>
                    </a:ext>
                  </a:extLst>
                </a:gridCol>
                <a:gridCol w="1284607">
                  <a:extLst>
                    <a:ext uri="{9D8B030D-6E8A-4147-A177-3AD203B41FA5}">
                      <a16:colId xmlns:a16="http://schemas.microsoft.com/office/drawing/2014/main" val="20002"/>
                    </a:ext>
                  </a:extLst>
                </a:gridCol>
                <a:gridCol w="1152626">
                  <a:extLst>
                    <a:ext uri="{9D8B030D-6E8A-4147-A177-3AD203B41FA5}">
                      <a16:colId xmlns:a16="http://schemas.microsoft.com/office/drawing/2014/main" val="20003"/>
                    </a:ext>
                  </a:extLst>
                </a:gridCol>
                <a:gridCol w="1913051">
                  <a:extLst>
                    <a:ext uri="{9D8B030D-6E8A-4147-A177-3AD203B41FA5}">
                      <a16:colId xmlns:a16="http://schemas.microsoft.com/office/drawing/2014/main" val="20005"/>
                    </a:ext>
                  </a:extLst>
                </a:gridCol>
              </a:tblGrid>
              <a:tr h="821401">
                <a:tc>
                  <a:txBody>
                    <a:bodyPr/>
                    <a:lstStyle/>
                    <a:p>
                      <a:pPr algn="ctr"/>
                      <a:r>
                        <a:rPr lang="en-US" sz="1600" dirty="0">
                          <a:latin typeface="Times New Roman" panose="02020603050405020304" pitchFamily="18" charset="0"/>
                          <a:cs typeface="Times New Roman" panose="02020603050405020304" pitchFamily="18" charset="0"/>
                        </a:rPr>
                        <a:t>Goals/Objectives</a:t>
                      </a:r>
                    </a:p>
                    <a:p>
                      <a:pPr algn="ctr"/>
                      <a:r>
                        <a:rPr lang="en-US" sz="1600" dirty="0">
                          <a:latin typeface="Times New Roman" panose="02020603050405020304" pitchFamily="18" charset="0"/>
                          <a:cs typeface="Times New Roman" panose="02020603050405020304" pitchFamily="18" charset="0"/>
                        </a:rPr>
                        <a:t>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Person(s) Responsible</a:t>
                      </a:r>
                    </a:p>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600" dirty="0">
                          <a:latin typeface="Times New Roman" panose="02020603050405020304" pitchFamily="18" charset="0"/>
                          <a:cs typeface="Times New Roman" panose="02020603050405020304" pitchFamily="18" charset="0"/>
                        </a:rPr>
                        <a:t>Resources</a:t>
                      </a:r>
                    </a:p>
                    <a:p>
                      <a:pPr algn="ctr"/>
                      <a:r>
                        <a:rPr lang="en-US" sz="1600" dirty="0">
                          <a:latin typeface="Times New Roman" panose="02020603050405020304" pitchFamily="18" charset="0"/>
                          <a:cs typeface="Times New Roman" panose="02020603050405020304" pitchFamily="18" charset="0"/>
                        </a:rPr>
                        <a:t>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600" dirty="0">
                          <a:latin typeface="Times New Roman" panose="02020603050405020304" pitchFamily="18" charset="0"/>
                          <a:cs typeface="Times New Roman" panose="02020603050405020304" pitchFamily="18" charset="0"/>
                        </a:rPr>
                        <a:t>Timelines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600" dirty="0">
                          <a:latin typeface="Times New Roman" panose="02020603050405020304" pitchFamily="18" charset="0"/>
                          <a:cs typeface="Times New Roman" panose="02020603050405020304" pitchFamily="18" charset="0"/>
                        </a:rPr>
                        <a:t>Criteria for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38891">
                <a:tc>
                  <a:txBody>
                    <a:bodyPr/>
                    <a:lstStyle/>
                    <a:p>
                      <a:r>
                        <a:rPr lang="en-US" sz="1400" b="1" dirty="0">
                          <a:latin typeface="Times New Roman" panose="02020603050405020304" pitchFamily="18" charset="0"/>
                          <a:cs typeface="Times New Roman" panose="02020603050405020304" pitchFamily="18" charset="0"/>
                        </a:rPr>
                        <a:t>GOAL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8891">
                <a:tc>
                  <a:txBody>
                    <a:bodyPr/>
                    <a:lstStyle/>
                    <a:p>
                      <a:pPr marL="233363" indent="0"/>
                      <a:r>
                        <a:rPr lang="en-US" sz="1200" baseline="0" dirty="0">
                          <a:latin typeface="Times New Roman" panose="02020603050405020304" pitchFamily="18" charset="0"/>
                          <a:cs typeface="Times New Roman" panose="02020603050405020304" pitchFamily="18" charset="0"/>
                        </a:rPr>
                        <a:t>          Activity 1.1.1.</a:t>
                      </a:r>
                      <a:endParaRPr 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8891">
                <a:tc>
                  <a:txBody>
                    <a:bodyPr/>
                    <a:lstStyle/>
                    <a:p>
                      <a:r>
                        <a:rPr lang="en-US" sz="1400" b="1" dirty="0">
                          <a:latin typeface="Times New Roman" panose="02020603050405020304" pitchFamily="18" charset="0"/>
                          <a:cs typeface="Times New Roman" panose="02020603050405020304" pitchFamily="18" charset="0"/>
                        </a:rPr>
                        <a:t>GOAL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a:t>
                      </a:r>
                      <a:r>
                        <a:rPr lang="en-US" sz="1200" baseline="0" dirty="0">
                          <a:latin typeface="Times New Roman" panose="02020603050405020304" pitchFamily="18" charset="0"/>
                          <a:cs typeface="Times New Roman" panose="02020603050405020304" pitchFamily="18" charset="0"/>
                        </a:rPr>
                        <a:t> 2.2</a:t>
                      </a:r>
                      <a:endParaRPr 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8891">
                <a:tc>
                  <a:txBody>
                    <a:bodyPr/>
                    <a:lstStyle/>
                    <a:p>
                      <a:r>
                        <a:rPr lang="en-US" sz="1400" b="1" dirty="0">
                          <a:latin typeface="Times New Roman" panose="02020603050405020304" pitchFamily="18" charset="0"/>
                          <a:cs typeface="Times New Roman" panose="02020603050405020304" pitchFamily="18" charset="0"/>
                        </a:rPr>
                        <a:t>GOAL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 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a:t>
                      </a:r>
                      <a:r>
                        <a:rPr lang="en-US" sz="1200" baseline="0" dirty="0">
                          <a:latin typeface="Times New Roman" panose="02020603050405020304" pitchFamily="18" charset="0"/>
                          <a:cs typeface="Times New Roman" panose="02020603050405020304" pitchFamily="18" charset="0"/>
                        </a:rPr>
                        <a:t> 3.2</a:t>
                      </a:r>
                      <a:endParaRPr lang="en-US"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8891">
                <a:tc>
                  <a:txBody>
                    <a:bodyPr/>
                    <a:lstStyle/>
                    <a:p>
                      <a:pPr marL="233363" indent="0"/>
                      <a:r>
                        <a:rPr lang="en-US" sz="1200" dirty="0">
                          <a:latin typeface="Times New Roman" panose="02020603050405020304" pitchFamily="18" charset="0"/>
                          <a:cs typeface="Times New Roman" panose="02020603050405020304" pitchFamily="18" charset="0"/>
                        </a:rPr>
                        <a:t>Objective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Rectangle 2">
            <a:extLst>
              <a:ext uri="{FF2B5EF4-FFF2-40B4-BE49-F238E27FC236}">
                <a16:creationId xmlns:a16="http://schemas.microsoft.com/office/drawing/2014/main" id="{04311812-DEC5-4F6B-997B-FEE2BBC29D2E}"/>
              </a:ext>
            </a:extLst>
          </p:cNvPr>
          <p:cNvSpPr>
            <a:spLocks noChangeArrowheads="1"/>
          </p:cNvSpPr>
          <p:nvPr/>
        </p:nvSpPr>
        <p:spPr bwMode="auto">
          <a:xfrm>
            <a:off x="391736" y="721979"/>
            <a:ext cx="850716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Sub-Component 	                  		 State:                          	Date Developed: </a:t>
            </a: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935491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5311-7AFB-40EE-B181-C4F416711C77}"/>
              </a:ext>
            </a:extLst>
          </p:cNvPr>
          <p:cNvSpPr>
            <a:spLocks noGrp="1"/>
          </p:cNvSpPr>
          <p:nvPr>
            <p:ph type="title"/>
          </p:nvPr>
        </p:nvSpPr>
        <p:spPr>
          <a:xfrm>
            <a:off x="467359" y="314960"/>
            <a:ext cx="8573667" cy="268658"/>
          </a:xfrm>
        </p:spPr>
        <p:txBody>
          <a:bodyPr>
            <a:normAutofit fontScale="90000"/>
          </a:bodyPr>
          <a:lstStyle/>
          <a:p>
            <a:r>
              <a:rPr lang="en-US" sz="2200" dirty="0"/>
              <a:t>Directions: Place a check in the corresponding box to evaluate the quality of your action plan.</a:t>
            </a:r>
            <a:endParaRPr lang="en-US" dirty="0"/>
          </a:p>
        </p:txBody>
      </p:sp>
      <p:graphicFrame>
        <p:nvGraphicFramePr>
          <p:cNvPr id="6" name="Content Placeholder 5">
            <a:extLst>
              <a:ext uri="{FF2B5EF4-FFF2-40B4-BE49-F238E27FC236}">
                <a16:creationId xmlns:a16="http://schemas.microsoft.com/office/drawing/2014/main" id="{A79D9415-75BE-4074-9A2B-274E93AC83AF}"/>
              </a:ext>
            </a:extLst>
          </p:cNvPr>
          <p:cNvGraphicFramePr>
            <a:graphicFrameLocks noGrp="1"/>
          </p:cNvGraphicFramePr>
          <p:nvPr>
            <p:ph idx="1"/>
            <p:extLst>
              <p:ext uri="{D42A27DB-BD31-4B8C-83A1-F6EECF244321}">
                <p14:modId xmlns:p14="http://schemas.microsoft.com/office/powerpoint/2010/main" val="3575540609"/>
              </p:ext>
            </p:extLst>
          </p:nvPr>
        </p:nvGraphicFramePr>
        <p:xfrm>
          <a:off x="583660" y="849629"/>
          <a:ext cx="7986408" cy="5171792"/>
        </p:xfrm>
        <a:graphic>
          <a:graphicData uri="http://schemas.openxmlformats.org/drawingml/2006/table">
            <a:tbl>
              <a:tblPr firstRow="1" firstCol="1" bandRow="1">
                <a:tableStyleId>{5C22544A-7EE6-4342-B048-85BDC9FD1C3A}</a:tableStyleId>
              </a:tblPr>
              <a:tblGrid>
                <a:gridCol w="4552544">
                  <a:extLst>
                    <a:ext uri="{9D8B030D-6E8A-4147-A177-3AD203B41FA5}">
                      <a16:colId xmlns:a16="http://schemas.microsoft.com/office/drawing/2014/main" val="2436896101"/>
                    </a:ext>
                  </a:extLst>
                </a:gridCol>
                <a:gridCol w="501577">
                  <a:extLst>
                    <a:ext uri="{9D8B030D-6E8A-4147-A177-3AD203B41FA5}">
                      <a16:colId xmlns:a16="http://schemas.microsoft.com/office/drawing/2014/main" val="2013373716"/>
                    </a:ext>
                  </a:extLst>
                </a:gridCol>
                <a:gridCol w="439843">
                  <a:extLst>
                    <a:ext uri="{9D8B030D-6E8A-4147-A177-3AD203B41FA5}">
                      <a16:colId xmlns:a16="http://schemas.microsoft.com/office/drawing/2014/main" val="1686020482"/>
                    </a:ext>
                  </a:extLst>
                </a:gridCol>
                <a:gridCol w="2492444">
                  <a:extLst>
                    <a:ext uri="{9D8B030D-6E8A-4147-A177-3AD203B41FA5}">
                      <a16:colId xmlns:a16="http://schemas.microsoft.com/office/drawing/2014/main" val="1501238094"/>
                    </a:ext>
                  </a:extLst>
                </a:gridCol>
              </a:tblGrid>
              <a:tr h="393542">
                <a:tc>
                  <a:txBody>
                    <a:bodyPr/>
                    <a:lstStyle/>
                    <a:p>
                      <a:pPr marL="0" marR="0">
                        <a:spcBef>
                          <a:spcPts val="0"/>
                        </a:spcBef>
                        <a:spcAft>
                          <a:spcPts val="0"/>
                        </a:spcAft>
                      </a:pPr>
                      <a:r>
                        <a:rPr lang="en-US" sz="1200" dirty="0">
                          <a:effectLst/>
                        </a:rPr>
                        <a:t>Criteria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Yes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Future Considerations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5211933"/>
                  </a:ext>
                </a:extLst>
              </a:tr>
              <a:tr h="382260">
                <a:tc>
                  <a:txBody>
                    <a:bodyPr/>
                    <a:lstStyle/>
                    <a:p>
                      <a:pPr marL="209550" marR="0" indent="-171450">
                        <a:spcBef>
                          <a:spcPts val="600"/>
                        </a:spcBef>
                        <a:spcAft>
                          <a:spcPts val="600"/>
                        </a:spcAft>
                      </a:pPr>
                      <a:r>
                        <a:rPr lang="en-US" sz="1200" b="1" dirty="0">
                          <a:effectLst/>
                        </a:rPr>
                        <a:t>Goal(s): </a:t>
                      </a:r>
                      <a:r>
                        <a:rPr lang="en-US" sz="1200" b="0" dirty="0">
                          <a:effectLst/>
                        </a:rPr>
                        <a:t>The goal(s) in the plan target a component of the CSPD for Early Childhood Intervention</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3828514"/>
                  </a:ext>
                </a:extLst>
              </a:tr>
              <a:tr h="382260">
                <a:tc>
                  <a:txBody>
                    <a:bodyPr/>
                    <a:lstStyle/>
                    <a:p>
                      <a:pPr marL="209550" marR="0" indent="-171450">
                        <a:spcBef>
                          <a:spcPts val="600"/>
                        </a:spcBef>
                        <a:spcAft>
                          <a:spcPts val="600"/>
                        </a:spcAft>
                      </a:pPr>
                      <a:r>
                        <a:rPr lang="en-US" sz="1200" b="1" dirty="0">
                          <a:effectLst/>
                        </a:rPr>
                        <a:t>Objectives: </a:t>
                      </a:r>
                      <a:r>
                        <a:rPr lang="en-US" sz="1200" b="0" dirty="0">
                          <a:effectLst/>
                        </a:rPr>
                        <a:t>Objectives in the plan are directly related to a goal (e.g., alignment of personnel standards)</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923288"/>
                  </a:ext>
                </a:extLst>
              </a:tr>
              <a:tr h="382260">
                <a:tc>
                  <a:txBody>
                    <a:bodyPr/>
                    <a:lstStyle/>
                    <a:p>
                      <a:pPr marL="209550" marR="0" indent="-171450">
                        <a:spcBef>
                          <a:spcPts val="600"/>
                        </a:spcBef>
                        <a:spcAft>
                          <a:spcPts val="600"/>
                        </a:spcAft>
                      </a:pPr>
                      <a:r>
                        <a:rPr lang="en-US" sz="1200" b="1" dirty="0">
                          <a:effectLst/>
                        </a:rPr>
                        <a:t>Activities: </a:t>
                      </a:r>
                      <a:r>
                        <a:rPr lang="en-US" sz="1200" b="0" dirty="0">
                          <a:effectLst/>
                        </a:rPr>
                        <a:t>Activities in the plan are directly related to an objective (e.g., survey IHE programs)</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147869"/>
                  </a:ext>
                </a:extLst>
              </a:tr>
              <a:tr h="382260">
                <a:tc>
                  <a:txBody>
                    <a:bodyPr/>
                    <a:lstStyle/>
                    <a:p>
                      <a:pPr marL="209550" marR="0" indent="-171450">
                        <a:spcBef>
                          <a:spcPts val="600"/>
                        </a:spcBef>
                        <a:spcAft>
                          <a:spcPts val="600"/>
                        </a:spcAft>
                      </a:pPr>
                      <a:r>
                        <a:rPr lang="en-US" sz="1200" b="1" dirty="0">
                          <a:effectLst/>
                        </a:rPr>
                        <a:t>Sequence: </a:t>
                      </a:r>
                      <a:r>
                        <a:rPr lang="en-US" sz="1200" b="0" dirty="0">
                          <a:effectLst/>
                        </a:rPr>
                        <a:t>Each objective and activity are logically sequenced for achievement of a goal</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4472385"/>
                  </a:ext>
                </a:extLst>
              </a:tr>
              <a:tr h="382260">
                <a:tc>
                  <a:txBody>
                    <a:bodyPr/>
                    <a:lstStyle/>
                    <a:p>
                      <a:pPr marL="209550" marR="0" indent="-171450">
                        <a:spcBef>
                          <a:spcPts val="600"/>
                        </a:spcBef>
                        <a:spcAft>
                          <a:spcPts val="600"/>
                        </a:spcAft>
                      </a:pPr>
                      <a:r>
                        <a:rPr lang="en-US" sz="1200" b="1" dirty="0">
                          <a:effectLst/>
                        </a:rPr>
                        <a:t>Criteria: </a:t>
                      </a:r>
                      <a:r>
                        <a:rPr lang="en-US" sz="1200" b="0" dirty="0">
                          <a:effectLst/>
                        </a:rPr>
                        <a:t>Each objective and activity include clear and measurable criteria for achievement</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076764"/>
                  </a:ext>
                </a:extLst>
              </a:tr>
              <a:tr h="573390">
                <a:tc>
                  <a:txBody>
                    <a:bodyPr/>
                    <a:lstStyle/>
                    <a:p>
                      <a:pPr marL="209550" marR="0" indent="-171450">
                        <a:spcBef>
                          <a:spcPts val="600"/>
                        </a:spcBef>
                        <a:spcAft>
                          <a:spcPts val="600"/>
                        </a:spcAft>
                      </a:pPr>
                      <a:r>
                        <a:rPr lang="en-US" sz="1200" b="1" dirty="0">
                          <a:effectLst/>
                        </a:rPr>
                        <a:t>Timelines for Completion: </a:t>
                      </a:r>
                      <a:r>
                        <a:rPr lang="en-US" sz="1200" b="0" dirty="0">
                          <a:effectLst/>
                        </a:rPr>
                        <a:t>Each objective and activity includes a measurable timeline for milestones, data collection, completion and achievement</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1445418"/>
                  </a:ext>
                </a:extLst>
              </a:tr>
              <a:tr h="573390">
                <a:tc>
                  <a:txBody>
                    <a:bodyPr/>
                    <a:lstStyle/>
                    <a:p>
                      <a:pPr marL="209550" marR="0" indent="-171450">
                        <a:spcBef>
                          <a:spcPts val="600"/>
                        </a:spcBef>
                        <a:spcAft>
                          <a:spcPts val="600"/>
                        </a:spcAft>
                      </a:pPr>
                      <a:r>
                        <a:rPr lang="en-US" sz="1200" b="1" dirty="0">
                          <a:effectLst/>
                        </a:rPr>
                        <a:t>Resources Needed: </a:t>
                      </a:r>
                      <a:r>
                        <a:rPr lang="en-US" sz="1200" b="0" dirty="0">
                          <a:effectLst/>
                        </a:rPr>
                        <a:t>Each objective and activity includes a description and list of resources needed for meeting criteria, timelines and achievement</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6671493"/>
                  </a:ext>
                </a:extLst>
              </a:tr>
              <a:tr h="573390">
                <a:tc>
                  <a:txBody>
                    <a:bodyPr/>
                    <a:lstStyle/>
                    <a:p>
                      <a:pPr marL="209550" marR="0" indent="-171450">
                        <a:spcBef>
                          <a:spcPts val="600"/>
                        </a:spcBef>
                        <a:spcAft>
                          <a:spcPts val="600"/>
                        </a:spcAft>
                      </a:pPr>
                      <a:r>
                        <a:rPr lang="en-US" sz="1200" b="1" dirty="0">
                          <a:effectLst/>
                        </a:rPr>
                        <a:t>Person(s) Responsible: </a:t>
                      </a:r>
                      <a:r>
                        <a:rPr lang="en-US" sz="1200" b="0" dirty="0">
                          <a:effectLst/>
                        </a:rPr>
                        <a:t>Each objective and activity includes a designated person or group who will be responsible for completing the objective and/or the activity</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4338097"/>
                  </a:ext>
                </a:extLst>
              </a:tr>
              <a:tr h="573390">
                <a:tc>
                  <a:txBody>
                    <a:bodyPr/>
                    <a:lstStyle/>
                    <a:p>
                      <a:pPr marL="209550" marR="0" indent="-171450">
                        <a:spcBef>
                          <a:spcPts val="600"/>
                        </a:spcBef>
                        <a:spcAft>
                          <a:spcPts val="600"/>
                        </a:spcAft>
                      </a:pPr>
                      <a:r>
                        <a:rPr lang="en-US" sz="1200" b="1" dirty="0">
                          <a:effectLst/>
                        </a:rPr>
                        <a:t>Progress Monitoring: </a:t>
                      </a:r>
                      <a:r>
                        <a:rPr lang="en-US" sz="1200" b="0" dirty="0">
                          <a:effectLst/>
                        </a:rPr>
                        <a:t>Each objective and activity includes a schedule for progress monitoring of benchmarks and outputs to facilitate the revision of the action plan (as necessary)</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1171035"/>
                  </a:ext>
                </a:extLst>
              </a:tr>
              <a:tr h="573390">
                <a:tc>
                  <a:txBody>
                    <a:bodyPr/>
                    <a:lstStyle/>
                    <a:p>
                      <a:pPr marL="209550" marR="0" indent="-171450">
                        <a:spcBef>
                          <a:spcPts val="600"/>
                        </a:spcBef>
                        <a:spcAft>
                          <a:spcPts val="600"/>
                        </a:spcAft>
                      </a:pPr>
                      <a:r>
                        <a:rPr lang="en-US" sz="1200" b="1" dirty="0">
                          <a:effectLst/>
                        </a:rPr>
                        <a:t>Evaluation: </a:t>
                      </a:r>
                      <a:r>
                        <a:rPr lang="en-US" sz="1200" b="0" dirty="0">
                          <a:effectLst/>
                        </a:rPr>
                        <a:t>Each goal (s) on the action plan will have a data collection schedule to document, measure, and analyze all outputs and results/outcomes </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600"/>
                        </a:spcBef>
                        <a:spcAft>
                          <a:spcPts val="60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7623928"/>
                  </a:ext>
                </a:extLst>
              </a:tr>
            </a:tbl>
          </a:graphicData>
        </a:graphic>
      </p:graphicFrame>
    </p:spTree>
    <p:extLst>
      <p:ext uri="{BB962C8B-B14F-4D97-AF65-F5344CB8AC3E}">
        <p14:creationId xmlns:p14="http://schemas.microsoft.com/office/powerpoint/2010/main" val="2323749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3B98-0CFE-472C-9FE6-298F5DDF1EA1}"/>
              </a:ext>
            </a:extLst>
          </p:cNvPr>
          <p:cNvSpPr>
            <a:spLocks noGrp="1"/>
          </p:cNvSpPr>
          <p:nvPr>
            <p:ph type="title"/>
          </p:nvPr>
        </p:nvSpPr>
        <p:spPr>
          <a:xfrm>
            <a:off x="628650" y="365128"/>
            <a:ext cx="7886700" cy="1325563"/>
          </a:xfrm>
        </p:spPr>
        <p:txBody>
          <a:bodyPr anchor="ctr">
            <a:normAutofit/>
          </a:bodyPr>
          <a:lstStyle/>
          <a:p>
            <a:r>
              <a:rPr lang="en-US"/>
              <a:t>Elements of Change</a:t>
            </a:r>
          </a:p>
        </p:txBody>
      </p:sp>
      <p:graphicFrame>
        <p:nvGraphicFramePr>
          <p:cNvPr id="5" name="Content Placeholder 2">
            <a:extLst>
              <a:ext uri="{FF2B5EF4-FFF2-40B4-BE49-F238E27FC236}">
                <a16:creationId xmlns:a16="http://schemas.microsoft.com/office/drawing/2014/main" id="{8CC813E1-C1FC-4B77-AC90-31A5DBE0B791}"/>
              </a:ext>
            </a:extLst>
          </p:cNvPr>
          <p:cNvGraphicFramePr>
            <a:graphicFrameLocks noGrp="1"/>
          </p:cNvGraphicFramePr>
          <p:nvPr>
            <p:ph idx="1"/>
            <p:extLst>
              <p:ext uri="{D42A27DB-BD31-4B8C-83A1-F6EECF244321}">
                <p14:modId xmlns:p14="http://schemas.microsoft.com/office/powerpoint/2010/main" val="2986971722"/>
              </p:ext>
            </p:extLst>
          </p:nvPr>
        </p:nvGraphicFramePr>
        <p:xfrm>
          <a:off x="628650" y="13684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407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EB35-E1C8-4E81-900B-FAFA9051BE56}"/>
              </a:ext>
            </a:extLst>
          </p:cNvPr>
          <p:cNvSpPr>
            <a:spLocks noGrp="1"/>
          </p:cNvSpPr>
          <p:nvPr>
            <p:ph type="title"/>
          </p:nvPr>
        </p:nvSpPr>
        <p:spPr>
          <a:xfrm>
            <a:off x="480060" y="2413023"/>
            <a:ext cx="2064266" cy="2031956"/>
          </a:xfrm>
          <a:prstGeom prst="ellipse">
            <a:avLst/>
          </a:prstGeom>
          <a:solidFill>
            <a:schemeClr val="accent1"/>
          </a:solidFill>
          <a:ln w="174625" cmpd="thinThick">
            <a:solidFill>
              <a:srgbClr val="92D050"/>
            </a:solidFill>
          </a:ln>
        </p:spPr>
        <p:txBody>
          <a:bodyPr vert="horz" lIns="68580" tIns="34290" rIns="68580" bIns="34290" rtlCol="0" anchor="ctr">
            <a:normAutofit/>
          </a:bodyPr>
          <a:lstStyle/>
          <a:p>
            <a:pPr algn="ctr" rtl="0">
              <a:lnSpc>
                <a:spcPct val="90000"/>
              </a:lnSpc>
              <a:spcBef>
                <a:spcPct val="0"/>
              </a:spcBef>
            </a:pPr>
            <a:r>
              <a:rPr lang="en-US" sz="1950">
                <a:solidFill>
                  <a:srgbClr val="FFFFFF"/>
                </a:solidFill>
                <a:latin typeface="+mj-lt"/>
              </a:rPr>
              <a:t>Next Steps</a:t>
            </a:r>
          </a:p>
        </p:txBody>
      </p:sp>
      <p:pic>
        <p:nvPicPr>
          <p:cNvPr id="3" name="Picture 2">
            <a:extLst>
              <a:ext uri="{FF2B5EF4-FFF2-40B4-BE49-F238E27FC236}">
                <a16:creationId xmlns:a16="http://schemas.microsoft.com/office/drawing/2014/main" id="{AF265E37-EE1B-DE4D-9F25-770303A32508}"/>
              </a:ext>
            </a:extLst>
          </p:cNvPr>
          <p:cNvPicPr>
            <a:picLocks noChangeAspect="1"/>
          </p:cNvPicPr>
          <p:nvPr/>
        </p:nvPicPr>
        <p:blipFill>
          <a:blip r:embed="rId3"/>
          <a:stretch>
            <a:fillRect/>
          </a:stretch>
        </p:blipFill>
        <p:spPr>
          <a:xfrm>
            <a:off x="3230395" y="2025975"/>
            <a:ext cx="4994104" cy="2806052"/>
          </a:xfrm>
          <a:prstGeom prst="rect">
            <a:avLst/>
          </a:prstGeom>
        </p:spPr>
      </p:pic>
    </p:spTree>
    <p:extLst>
      <p:ext uri="{BB962C8B-B14F-4D97-AF65-F5344CB8AC3E}">
        <p14:creationId xmlns:p14="http://schemas.microsoft.com/office/powerpoint/2010/main" val="391384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0" y="97782"/>
            <a:ext cx="9144000" cy="638636"/>
          </a:xfrm>
          <a:prstGeom prst="rect">
            <a:avLst/>
          </a:prstGeom>
          <a:noFill/>
          <a:ln w="9525">
            <a:noFill/>
            <a:miter lim="800000"/>
            <a:headEnd/>
            <a:tailEnd/>
          </a:ln>
        </p:spPr>
        <p:txBody>
          <a:bodyPr wrap="square">
            <a:spAutoFit/>
          </a:bodyPr>
          <a:lstStyle/>
          <a:p>
            <a:pPr marL="519119" indent="-519119" algn="ctr">
              <a:spcAft>
                <a:spcPts val="2000"/>
              </a:spcAft>
            </a:pPr>
            <a:r>
              <a:rPr lang="en-US" sz="3550" b="1" cap="small" dirty="0">
                <a:solidFill>
                  <a:srgbClr val="121F88"/>
                </a:solidFill>
                <a:cs typeface="Times New Roman" panose="02020603050405020304" pitchFamily="18" charset="0"/>
              </a:rPr>
              <a:t>Introduction to the CSPD Components</a:t>
            </a:r>
          </a:p>
        </p:txBody>
      </p:sp>
      <p:grpSp>
        <p:nvGrpSpPr>
          <p:cNvPr id="6" name="Group 5"/>
          <p:cNvGrpSpPr/>
          <p:nvPr/>
        </p:nvGrpSpPr>
        <p:grpSpPr>
          <a:xfrm>
            <a:off x="973393" y="1135635"/>
            <a:ext cx="7197213" cy="4586730"/>
            <a:chOff x="457200" y="1676400"/>
            <a:chExt cx="7696200" cy="4876800"/>
          </a:xfrm>
        </p:grpSpPr>
        <p:graphicFrame>
          <p:nvGraphicFramePr>
            <p:cNvPr id="7" name="Diagram 6"/>
            <p:cNvGraphicFramePr/>
            <p:nvPr/>
          </p:nvGraphicFramePr>
          <p:xfrm>
            <a:off x="457200" y="1676400"/>
            <a:ext cx="7696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a:spLocks noChangeArrowheads="1"/>
            </p:cNvSpPr>
            <p:nvPr/>
          </p:nvSpPr>
          <p:spPr bwMode="auto">
            <a:xfrm>
              <a:off x="3404616" y="3337560"/>
              <a:ext cx="1801368" cy="1554480"/>
            </a:xfrm>
            <a:prstGeom prst="roundRect">
              <a:avLst>
                <a:gd name="adj" fmla="val 16667"/>
              </a:avLst>
            </a:prstGeom>
            <a:gradFill rotWithShape="1">
              <a:gsLst>
                <a:gs pos="0">
                  <a:srgbClr val="D59F48"/>
                </a:gs>
                <a:gs pos="20000">
                  <a:srgbClr val="D19D4A"/>
                </a:gs>
                <a:gs pos="100000">
                  <a:srgbClr val="A07837"/>
                </a:gs>
              </a:gsLst>
              <a:lin ang="5400000"/>
            </a:gradFill>
            <a:ln w="9525">
              <a:solidFill>
                <a:srgbClr val="C69C58"/>
              </a:solidFill>
              <a:round/>
              <a:headEnd/>
              <a:tailEnd/>
            </a:ln>
            <a:effectLst>
              <a:outerShdw dist="23000" dir="5400000" rotWithShape="0">
                <a:srgbClr val="808080">
                  <a:alpha val="34999"/>
                </a:srgbClr>
              </a:outerShdw>
            </a:effectLst>
          </p:spPr>
          <p:txBody>
            <a:bodyPr anchor="ctr"/>
            <a:lstStyle/>
            <a:p>
              <a:pPr algn="ctr">
                <a:defRPr/>
              </a:pPr>
              <a:r>
                <a:rPr lang="en-US" sz="1401" dirty="0">
                  <a:solidFill>
                    <a:schemeClr val="lt1"/>
                  </a:solidFill>
                </a:rPr>
                <a:t>Evaluation</a:t>
              </a:r>
            </a:p>
            <a:p>
              <a:pPr algn="ctr">
                <a:defRPr/>
              </a:pPr>
              <a:endParaRPr lang="en-US" sz="1200" dirty="0">
                <a:solidFill>
                  <a:schemeClr val="bg1"/>
                </a:solidFill>
              </a:endParaRPr>
            </a:p>
            <a:p>
              <a:pPr algn="ctr">
                <a:defRPr/>
              </a:pPr>
              <a:r>
                <a:rPr lang="en-US" sz="1200" dirty="0">
                  <a:solidFill>
                    <a:schemeClr val="bg1"/>
                  </a:solidFill>
                </a:rPr>
                <a:t>Plans for evaluating each subcomponent of the CSPD</a:t>
              </a:r>
            </a:p>
            <a:p>
              <a:pPr algn="ctr">
                <a:defRPr/>
              </a:pPr>
              <a:endParaRPr lang="en-US" sz="1401" dirty="0">
                <a:solidFill>
                  <a:schemeClr val="lt1"/>
                </a:solidFill>
              </a:endParaRPr>
            </a:p>
          </p:txBody>
        </p:sp>
      </p:grpSp>
      <p:cxnSp>
        <p:nvCxnSpPr>
          <p:cNvPr id="9" name="AutoShape 2"/>
          <p:cNvCxnSpPr>
            <a:cxnSpLocks noChangeShapeType="1"/>
          </p:cNvCxnSpPr>
          <p:nvPr/>
        </p:nvCxnSpPr>
        <p:spPr bwMode="auto">
          <a:xfrm>
            <a:off x="0" y="762000"/>
            <a:ext cx="9144000" cy="0"/>
          </a:xfrm>
          <a:prstGeom prst="straightConnector1">
            <a:avLst/>
          </a:prstGeom>
          <a:noFill/>
          <a:ln w="76200" cmpd="sng">
            <a:solidFill>
              <a:srgbClr val="121D89"/>
            </a:solidFill>
            <a:round/>
            <a:headEnd type="none" w="med" len="med"/>
            <a:tailEnd type="none"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75B602DF-F79E-4450-9063-E9E7166FD5B3}"/>
              </a:ext>
            </a:extLst>
          </p:cNvPr>
          <p:cNvSpPr txBox="1"/>
          <p:nvPr/>
        </p:nvSpPr>
        <p:spPr>
          <a:xfrm>
            <a:off x="6225702" y="5987534"/>
            <a:ext cx="2733472" cy="369332"/>
          </a:xfrm>
          <a:prstGeom prst="rect">
            <a:avLst/>
          </a:prstGeom>
          <a:noFill/>
        </p:spPr>
        <p:txBody>
          <a:bodyPr wrap="square">
            <a:spAutoFit/>
          </a:bodyPr>
          <a:lstStyle/>
          <a:p>
            <a:r>
              <a:rPr lang="en-US" dirty="0">
                <a:hlinkClick r:id="rId8"/>
              </a:rPr>
              <a:t>https://ecpcta.org/cspd/</a:t>
            </a:r>
            <a:endParaRPr lang="en-US" dirty="0"/>
          </a:p>
        </p:txBody>
      </p:sp>
    </p:spTree>
    <p:extLst>
      <p:ext uri="{BB962C8B-B14F-4D97-AF65-F5344CB8AC3E}">
        <p14:creationId xmlns:p14="http://schemas.microsoft.com/office/powerpoint/2010/main" val="213332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23" y="365126"/>
            <a:ext cx="8489244" cy="1325563"/>
          </a:xfrm>
        </p:spPr>
        <p:txBody>
          <a:bodyPr>
            <a:normAutofit/>
          </a:bodyPr>
          <a:lstStyle/>
          <a:p>
            <a:r>
              <a:rPr lang="en-US" sz="4000" b="1" dirty="0">
                <a:solidFill>
                  <a:srgbClr val="038A00"/>
                </a:solidFill>
              </a:rPr>
              <a:t>Early Childhood Systems Framework</a:t>
            </a:r>
          </a:p>
        </p:txBody>
      </p:sp>
      <p:pic>
        <p:nvPicPr>
          <p:cNvPr id="5" name="Content Placeholder 4" descr="A circle with 'Building High Quality Systems' set in the center. Arrayed evenly around the circle are six items in tabs: Governance, Finance, Personnel/Workforce, Data Systems, Accountability &amp; Quality Improvement, Quality Standards" title="ECTA System Framework Figur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5515" y="1690689"/>
            <a:ext cx="4632969" cy="3977648"/>
          </a:xfrm>
          <a:prstGeom prst="rect">
            <a:avLst/>
          </a:prstGeom>
        </p:spPr>
      </p:pic>
      <p:sp>
        <p:nvSpPr>
          <p:cNvPr id="6" name="Down Arrow 5"/>
          <p:cNvSpPr/>
          <p:nvPr/>
        </p:nvSpPr>
        <p:spPr>
          <a:xfrm rot="4875107">
            <a:off x="7382317" y="3691416"/>
            <a:ext cx="468135" cy="121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2017" y="5668337"/>
            <a:ext cx="3172856" cy="369332"/>
          </a:xfrm>
          <a:prstGeom prst="rect">
            <a:avLst/>
          </a:prstGeom>
        </p:spPr>
        <p:txBody>
          <a:bodyPr wrap="none">
            <a:spAutoFit/>
          </a:bodyPr>
          <a:lstStyle/>
          <a:p>
            <a:r>
              <a:rPr lang="en-US" dirty="0">
                <a:hlinkClick r:id="rId4"/>
              </a:rPr>
              <a:t>http://ectacenter.org/sysframe/</a:t>
            </a:r>
            <a:endParaRPr lang="en-US" dirty="0"/>
          </a:p>
        </p:txBody>
      </p:sp>
    </p:spTree>
    <p:extLst>
      <p:ext uri="{BB962C8B-B14F-4D97-AF65-F5344CB8AC3E}">
        <p14:creationId xmlns:p14="http://schemas.microsoft.com/office/powerpoint/2010/main" val="251764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72A57F-1B02-4ED4-9540-0F48D613232D}"/>
              </a:ext>
            </a:extLst>
          </p:cNvPr>
          <p:cNvSpPr txBox="1"/>
          <p:nvPr/>
        </p:nvSpPr>
        <p:spPr>
          <a:xfrm>
            <a:off x="6067627" y="5936355"/>
            <a:ext cx="2969369" cy="369332"/>
          </a:xfrm>
          <a:prstGeom prst="rect">
            <a:avLst/>
          </a:prstGeom>
          <a:noFill/>
        </p:spPr>
        <p:txBody>
          <a:bodyPr wrap="square">
            <a:spAutoFit/>
          </a:bodyPr>
          <a:lstStyle/>
          <a:p>
            <a:r>
              <a:rPr lang="en-US" dirty="0">
                <a:hlinkClick r:id="rId3"/>
              </a:rPr>
              <a:t>Link to Self-Assessment</a:t>
            </a:r>
            <a:endParaRPr lang="en-US" dirty="0"/>
          </a:p>
        </p:txBody>
      </p:sp>
      <p:pic>
        <p:nvPicPr>
          <p:cNvPr id="5" name="Picture 4">
            <a:extLst>
              <a:ext uri="{FF2B5EF4-FFF2-40B4-BE49-F238E27FC236}">
                <a16:creationId xmlns:a16="http://schemas.microsoft.com/office/drawing/2014/main" id="{9FC24F38-0BCB-4EC1-ACAF-D24E8B1C7EBA}"/>
              </a:ext>
            </a:extLst>
          </p:cNvPr>
          <p:cNvPicPr>
            <a:picLocks noChangeAspect="1"/>
          </p:cNvPicPr>
          <p:nvPr/>
        </p:nvPicPr>
        <p:blipFill>
          <a:blip r:embed="rId4"/>
          <a:stretch>
            <a:fillRect/>
          </a:stretch>
        </p:blipFill>
        <p:spPr>
          <a:xfrm>
            <a:off x="2145651" y="165370"/>
            <a:ext cx="5047252" cy="5770985"/>
          </a:xfrm>
          <a:prstGeom prst="rect">
            <a:avLst/>
          </a:prstGeom>
        </p:spPr>
      </p:pic>
    </p:spTree>
    <p:extLst>
      <p:ext uri="{BB962C8B-B14F-4D97-AF65-F5344CB8AC3E}">
        <p14:creationId xmlns:p14="http://schemas.microsoft.com/office/powerpoint/2010/main" val="284239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DB98-27D2-4E06-B53C-55E69B1D13BD}"/>
              </a:ext>
            </a:extLst>
          </p:cNvPr>
          <p:cNvSpPr>
            <a:spLocks noGrp="1"/>
          </p:cNvSpPr>
          <p:nvPr>
            <p:ph type="title"/>
          </p:nvPr>
        </p:nvSpPr>
        <p:spPr>
          <a:xfrm>
            <a:off x="1428751" y="597379"/>
            <a:ext cx="6229349" cy="553998"/>
          </a:xfrm>
        </p:spPr>
        <p:txBody>
          <a:bodyPr>
            <a:noAutofit/>
          </a:bodyPr>
          <a:lstStyle/>
          <a:p>
            <a:pPr algn="ctr"/>
            <a:r>
              <a:rPr lang="en-US" sz="3600" dirty="0"/>
              <a:t>A Comprehensive System of Personnel Development (CSPD)</a:t>
            </a:r>
          </a:p>
        </p:txBody>
      </p:sp>
      <p:sp>
        <p:nvSpPr>
          <p:cNvPr id="3" name="TextBox 2">
            <a:extLst>
              <a:ext uri="{FF2B5EF4-FFF2-40B4-BE49-F238E27FC236}">
                <a16:creationId xmlns:a16="http://schemas.microsoft.com/office/drawing/2014/main" id="{06656C9A-0D3B-4B02-A944-406322181E22}"/>
              </a:ext>
            </a:extLst>
          </p:cNvPr>
          <p:cNvSpPr txBox="1"/>
          <p:nvPr/>
        </p:nvSpPr>
        <p:spPr>
          <a:xfrm>
            <a:off x="586596" y="1472961"/>
            <a:ext cx="7970808" cy="5170646"/>
          </a:xfrm>
          <a:prstGeom prst="rect">
            <a:avLst/>
          </a:prstGeom>
          <a:noFill/>
        </p:spPr>
        <p:txBody>
          <a:bodyPr wrap="square" rtlCol="0">
            <a:spAutoFit/>
          </a:bodyPr>
          <a:lstStyle/>
          <a:p>
            <a:pPr defTabSz="685800">
              <a:lnSpc>
                <a:spcPct val="150000"/>
              </a:lnSpc>
              <a:buClr>
                <a:srgbClr val="0070C0"/>
              </a:buClr>
              <a:buSzPts val="1800"/>
              <a:defRPr/>
            </a:pPr>
            <a:r>
              <a:rPr lang="en-US" sz="2000" dirty="0">
                <a:solidFill>
                  <a:prstClr val="black"/>
                </a:solidFill>
                <a:ea typeface="Calibri" panose="020F0502020204030204" pitchFamily="34" charset="0"/>
                <a:cs typeface="Times New Roman" panose="02020603050405020304" pitchFamily="18" charset="0"/>
              </a:rPr>
              <a:t>Addresses the following challenges:</a:t>
            </a:r>
          </a:p>
          <a:p>
            <a:pPr marL="685800" lvl="1" indent="-342900" defTabSz="685800">
              <a:buFont typeface="Courier New" panose="02070309020205020404" pitchFamily="49" charset="0"/>
              <a:buChar char="o"/>
              <a:defRPr/>
            </a:pPr>
            <a:endParaRPr lang="en-US" sz="2000" dirty="0">
              <a:solidFill>
                <a:prstClr val="black"/>
              </a:solidFill>
              <a:ea typeface="Calibri" panose="020F0502020204030204" pitchFamily="34" charset="0"/>
              <a:cs typeface="Times New Roman" panose="02020603050405020304" pitchFamily="18" charset="0"/>
            </a:endParaRPr>
          </a:p>
          <a:p>
            <a:pPr marL="685800" lvl="1" indent="-342900" defTabSz="685800">
              <a:buFont typeface="Courier New" panose="02070309020205020404" pitchFamily="49" charset="0"/>
              <a:buChar char="o"/>
              <a:defRPr/>
            </a:pPr>
            <a:r>
              <a:rPr lang="en-US" sz="2000" dirty="0">
                <a:solidFill>
                  <a:prstClr val="black"/>
                </a:solidFill>
                <a:ea typeface="Calibri" panose="020F0502020204030204" pitchFamily="34" charset="0"/>
                <a:cs typeface="Times New Roman" panose="02020603050405020304" pitchFamily="18" charset="0"/>
              </a:rPr>
              <a:t>Shortages of personnel</a:t>
            </a:r>
          </a:p>
          <a:p>
            <a:pPr marL="342900" lvl="1" defTabSz="685800">
              <a:defRPr/>
            </a:pPr>
            <a:endParaRPr lang="en-US" sz="2000" dirty="0">
              <a:solidFill>
                <a:prstClr val="black"/>
              </a:solidFill>
              <a:ea typeface="Calibri" panose="020F0502020204030204" pitchFamily="34" charset="0"/>
              <a:cs typeface="Times New Roman" panose="02020603050405020304" pitchFamily="18" charset="0"/>
            </a:endParaRPr>
          </a:p>
          <a:p>
            <a:pPr marL="685800" lvl="1" indent="-342900" defTabSz="685800">
              <a:buFont typeface="Courier New" panose="02070309020205020404" pitchFamily="49" charset="0"/>
              <a:buChar char="o"/>
              <a:defRPr/>
            </a:pPr>
            <a:r>
              <a:rPr lang="en-US" sz="2000" dirty="0">
                <a:solidFill>
                  <a:prstClr val="black"/>
                </a:solidFill>
                <a:ea typeface="Calibri" panose="020F0502020204030204" pitchFamily="34" charset="0"/>
                <a:cs typeface="Times New Roman" panose="02020603050405020304" pitchFamily="18" charset="0"/>
              </a:rPr>
              <a:t>Need for additional training at both the preservice and </a:t>
            </a:r>
            <a:r>
              <a:rPr lang="en-US" sz="2000" dirty="0" err="1">
                <a:solidFill>
                  <a:prstClr val="black"/>
                </a:solidFill>
                <a:ea typeface="Calibri" panose="020F0502020204030204" pitchFamily="34" charset="0"/>
                <a:cs typeface="Times New Roman" panose="02020603050405020304" pitchFamily="18" charset="0"/>
              </a:rPr>
              <a:t>inservice</a:t>
            </a:r>
            <a:r>
              <a:rPr lang="en-US" sz="2000" dirty="0">
                <a:solidFill>
                  <a:prstClr val="black"/>
                </a:solidFill>
                <a:ea typeface="Calibri" panose="020F0502020204030204" pitchFamily="34" charset="0"/>
                <a:cs typeface="Times New Roman" panose="02020603050405020304" pitchFamily="18" charset="0"/>
              </a:rPr>
              <a:t> levels</a:t>
            </a:r>
          </a:p>
          <a:p>
            <a:pPr marL="685800" lvl="1" indent="-342900" defTabSz="685800">
              <a:buFont typeface="Courier New" panose="02070309020205020404" pitchFamily="49" charset="0"/>
              <a:buChar char="o"/>
              <a:defRPr/>
            </a:pPr>
            <a:endParaRPr lang="en-US" sz="2000" dirty="0">
              <a:solidFill>
                <a:prstClr val="black"/>
              </a:solidFill>
              <a:ea typeface="Calibri" panose="020F0502020204030204" pitchFamily="34" charset="0"/>
              <a:cs typeface="Times New Roman" panose="02020603050405020304" pitchFamily="18" charset="0"/>
            </a:endParaRPr>
          </a:p>
          <a:p>
            <a:pPr marL="685800" lvl="1" indent="-342900" defTabSz="685800">
              <a:buFont typeface="Courier New" panose="02070309020205020404" pitchFamily="49" charset="0"/>
              <a:buChar char="o"/>
              <a:defRPr/>
            </a:pPr>
            <a:r>
              <a:rPr lang="en-US" sz="2000" dirty="0">
                <a:solidFill>
                  <a:prstClr val="black"/>
                </a:solidFill>
                <a:ea typeface="Calibri" panose="020F0502020204030204" pitchFamily="34" charset="0"/>
                <a:cs typeface="Times New Roman" panose="02020603050405020304" pitchFamily="18" charset="0"/>
              </a:rPr>
              <a:t>Inconsistent alignment of state and national competencies and standards</a:t>
            </a:r>
          </a:p>
          <a:p>
            <a:pPr marL="685800" lvl="1" indent="-342900" defTabSz="685800">
              <a:buFont typeface="Courier New" panose="02070309020205020404" pitchFamily="49" charset="0"/>
              <a:buChar char="o"/>
              <a:defRPr/>
            </a:pPr>
            <a:endParaRPr lang="en-US" sz="2000" dirty="0">
              <a:solidFill>
                <a:prstClr val="black"/>
              </a:solidFill>
              <a:ea typeface="Calibri" panose="020F0502020204030204" pitchFamily="34" charset="0"/>
              <a:cs typeface="Times New Roman" panose="02020603050405020304" pitchFamily="18" charset="0"/>
            </a:endParaRPr>
          </a:p>
          <a:p>
            <a:pPr marL="685800" lvl="1" indent="-342900" defTabSz="685800">
              <a:buFont typeface="Courier New" panose="02070309020205020404" pitchFamily="49" charset="0"/>
              <a:buChar char="o"/>
              <a:defRPr/>
            </a:pPr>
            <a:r>
              <a:rPr lang="en-US" sz="2000" dirty="0">
                <a:solidFill>
                  <a:prstClr val="black"/>
                </a:solidFill>
                <a:ea typeface="Calibri" panose="020F0502020204030204" pitchFamily="34" charset="0"/>
                <a:cs typeface="Times New Roman" panose="02020603050405020304" pitchFamily="18" charset="0"/>
              </a:rPr>
              <a:t>Challenges faced by EC personnel due to the diverse needs and young children and their families</a:t>
            </a:r>
          </a:p>
          <a:p>
            <a:pPr marL="685800" lvl="1" indent="-342900" defTabSz="685800">
              <a:buFont typeface="Courier New" panose="02070309020205020404" pitchFamily="49" charset="0"/>
              <a:buChar char="o"/>
              <a:defRPr/>
            </a:pPr>
            <a:endParaRPr lang="en-US" sz="2000" dirty="0">
              <a:solidFill>
                <a:prstClr val="black"/>
              </a:solidFill>
              <a:ea typeface="Calibri" panose="020F0502020204030204" pitchFamily="34" charset="0"/>
              <a:cs typeface="Times New Roman" panose="02020603050405020304" pitchFamily="18" charset="0"/>
            </a:endParaRPr>
          </a:p>
          <a:p>
            <a:pPr marL="685800" lvl="1" indent="-342900" defTabSz="685800">
              <a:buFont typeface="Courier New" panose="02070309020205020404" pitchFamily="49" charset="0"/>
              <a:buChar char="o"/>
              <a:defRPr/>
            </a:pPr>
            <a:r>
              <a:rPr lang="en-US" sz="2000" dirty="0">
                <a:solidFill>
                  <a:prstClr val="black"/>
                </a:solidFill>
                <a:ea typeface="Calibri" panose="020F0502020204030204" pitchFamily="34" charset="0"/>
                <a:cs typeface="Times New Roman" panose="02020603050405020304" pitchFamily="18" charset="0"/>
              </a:rPr>
              <a:t>Inequities of preparation and compensation among those providing services</a:t>
            </a:r>
            <a:br>
              <a:rPr lang="en-US" sz="2000" dirty="0">
                <a:solidFill>
                  <a:prstClr val="black"/>
                </a:solidFill>
                <a:ea typeface="Calibri" panose="020F0502020204030204" pitchFamily="34" charset="0"/>
                <a:cs typeface="Times New Roman" panose="02020603050405020304" pitchFamily="18" charset="0"/>
              </a:rPr>
            </a:br>
            <a:endParaRPr lang="en-US" sz="20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456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9E28-9E2B-9C49-B12F-F54D0B6C07D0}"/>
              </a:ext>
            </a:extLst>
          </p:cNvPr>
          <p:cNvSpPr>
            <a:spLocks noGrp="1"/>
          </p:cNvSpPr>
          <p:nvPr>
            <p:ph type="title"/>
          </p:nvPr>
        </p:nvSpPr>
        <p:spPr/>
        <p:txBody>
          <a:bodyPr>
            <a:normAutofit/>
          </a:bodyPr>
          <a:lstStyle/>
          <a:p>
            <a:pPr algn="ctr"/>
            <a:r>
              <a:rPr lang="en-US" sz="3600" dirty="0"/>
              <a:t>An </a:t>
            </a:r>
            <a:r>
              <a:rPr lang="en-US" sz="3600" u="sng" dirty="0"/>
              <a:t>Effective</a:t>
            </a:r>
            <a:r>
              <a:rPr lang="en-US" sz="3600" dirty="0"/>
              <a:t> Comprehensive System of Personnel Development (CSPD)</a:t>
            </a:r>
          </a:p>
        </p:txBody>
      </p:sp>
      <p:sp>
        <p:nvSpPr>
          <p:cNvPr id="3" name="Content Placeholder 2">
            <a:extLst>
              <a:ext uri="{FF2B5EF4-FFF2-40B4-BE49-F238E27FC236}">
                <a16:creationId xmlns:a16="http://schemas.microsoft.com/office/drawing/2014/main" id="{447F39D3-75E8-D548-820B-14E7AE64F367}"/>
              </a:ext>
            </a:extLst>
          </p:cNvPr>
          <p:cNvSpPr>
            <a:spLocks noGrp="1"/>
          </p:cNvSpPr>
          <p:nvPr>
            <p:ph idx="1"/>
          </p:nvPr>
        </p:nvSpPr>
        <p:spPr/>
        <p:txBody>
          <a:bodyPr>
            <a:normAutofit/>
          </a:bodyPr>
          <a:lstStyle/>
          <a:p>
            <a:r>
              <a:rPr lang="en-US" dirty="0"/>
              <a:t>Coordinates and addresses state needs for quantity and quality of EC personnel and their degree of support required</a:t>
            </a:r>
          </a:p>
          <a:p>
            <a:pPr marL="0" indent="0">
              <a:buNone/>
            </a:pPr>
            <a:endParaRPr lang="en-US" dirty="0"/>
          </a:p>
          <a:p>
            <a:r>
              <a:rPr lang="en-US" dirty="0"/>
              <a:t>Acknowledges the coordination between pre- and in-service personnel development (PD) to ensure consistency of practice</a:t>
            </a:r>
          </a:p>
          <a:p>
            <a:pPr marL="0" indent="0">
              <a:buNone/>
            </a:pPr>
            <a:endParaRPr lang="en-US" dirty="0"/>
          </a:p>
          <a:p>
            <a:r>
              <a:rPr lang="en-US" dirty="0"/>
              <a:t>Stays informed through ongoing evaluation via multiple sources and monitors the results and capacity to implement child and program quality standards</a:t>
            </a:r>
          </a:p>
        </p:txBody>
      </p:sp>
    </p:spTree>
    <p:extLst>
      <p:ext uri="{BB962C8B-B14F-4D97-AF65-F5344CB8AC3E}">
        <p14:creationId xmlns:p14="http://schemas.microsoft.com/office/powerpoint/2010/main" val="1684124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85826&quot;&gt;&lt;object type=&quot;3&quot; unique_id=&quot;85827&quot;&gt;&lt;property id=&quot;20148&quot; value=&quot;5&quot;/&gt;&lt;property id=&quot;20300&quot; value=&quot;Slide 1&quot;/&gt;&lt;property id=&quot;20307&quot; value=&quot;257&quot;/&gt;&lt;/object&gt;&lt;object type=&quot;3&quot; unique_id=&quot;85828&quot;&gt;&lt;property id=&quot;20148&quot; value=&quot;5&quot;/&gt;&lt;property id=&quot;20300&quot; value=&quot;Slide 2 - &amp;quot;Agenda&amp;quot;&quot;/&gt;&lt;property id=&quot;20307&quot; value=&quot;331&quot;/&gt;&lt;/object&gt;&lt;object type=&quot;3&quot; unique_id=&quot;85829&quot;&gt;&lt;property id=&quot;20148&quot; value=&quot;5&quot;/&gt;&lt;property id=&quot;20300&quot; value=&quot;Slide 3 - &amp;quot; Early Childhood Personnel Center Purpose:&amp;quot;&quot;/&gt;&lt;property id=&quot;20307&quot; value=&quot;297&quot;/&gt;&lt;/object&gt;&lt;object type=&quot;3&quot; unique_id=&quot;85830&quot;&gt;&lt;property id=&quot;20148&quot; value=&quot;5&quot;/&gt;&lt;property id=&quot;20300&quot; value=&quot;Slide 4 - &amp;quot;A Comprehensive System of Personnel Development (CSPD)&amp;quot;&quot;/&gt;&lt;property id=&quot;20307&quot; value=&quot;260&quot;/&gt;&lt;/object&gt;&lt;object type=&quot;3&quot; unique_id=&quot;85831&quot;&gt;&lt;property id=&quot;20148&quot; value=&quot;5&quot;/&gt;&lt;property id=&quot;20300&quot; value=&quot;Slide 5 - &amp;quot;An Effective Comprehensive System of Personnel Development (CSPD)&amp;quot;&quot;/&gt;&lt;property id=&quot;20307&quot; value=&quot;332&quot;/&gt;&lt;/object&gt;&lt;object type=&quot;3&quot; unique_id=&quot;85832&quot;&gt;&lt;property id=&quot;20148&quot; value=&quot;5&quot;/&gt;&lt;property id=&quot;20300&quot; value=&quot;Slide 6 - &amp;quot;Why do we need a CSPD?&amp;quot;&quot;/&gt;&lt;property id=&quot;20307&quot; value=&quot;262&quot;/&gt;&lt;/object&gt;&lt;object type=&quot;3&quot; unique_id=&quot;85833&quot;&gt;&lt;property id=&quot;20148&quot; value=&quot;5&quot;/&gt;&lt;property id=&quot;20300&quot; value=&quot;Slide 7&quot;/&gt;&lt;property id=&quot;20307&quot; value=&quot;263&quot;/&gt;&lt;/object&gt;&lt;object type=&quot;3&quot; unique_id=&quot;85834&quot;&gt;&lt;property id=&quot;20148&quot; value=&quot;5&quot;/&gt;&lt;property id=&quot;20300&quot; value=&quot;Slide 8&quot;/&gt;&lt;property id=&quot;20307&quot; value=&quot;298&quot;/&gt;&lt;/object&gt;&lt;object type=&quot;3&quot; unique_id=&quot;85835&quot;&gt;&lt;property id=&quot;20148&quot; value=&quot;5&quot;/&gt;&lt;property id=&quot;20300&quot; value=&quot;Slide 9&quot;/&gt;&lt;property id=&quot;20307&quot; value=&quot;299&quot;/&gt;&lt;/object&gt;&lt;object type=&quot;3&quot; unique_id=&quot;85836&quot;&gt;&lt;property id=&quot;20148&quot; value=&quot;5&quot;/&gt;&lt;property id=&quot;20300&quot; value=&quot;Slide 10 - &amp;quot;CSPD Subcomponent 1 Leadership, Coordination, and Sustainability&amp;quot;&quot;/&gt;&lt;property id=&quot;20307&quot; value=&quot;302&quot;/&gt;&lt;/object&gt;&lt;object type=&quot;3&quot; unique_id=&quot;85837&quot;&gt;&lt;property id=&quot;20148&quot; value=&quot;5&quot;/&gt;&lt;property id=&quot;20300&quot; value=&quot;Slide 11&quot;/&gt;&lt;property id=&quot;20307&quot; value=&quot;305&quot;/&gt;&lt;/object&gt;&lt;object type=&quot;3&quot; unique_id=&quot;85838&quot;&gt;&lt;property id=&quot;20148&quot; value=&quot;5&quot;/&gt;&lt;property id=&quot;20300&quot; value=&quot;Slide 12&quot;/&gt;&lt;property id=&quot;20307&quot; value=&quot;317&quot;/&gt;&lt;/object&gt;&lt;object type=&quot;3&quot; unique_id=&quot;85839&quot;&gt;&lt;property id=&quot;20148&quot; value=&quot;5&quot;/&gt;&lt;property id=&quot;20300&quot; value=&quot;Slide 13&quot;/&gt;&lt;property id=&quot;20307&quot; value=&quot;303&quot;/&gt;&lt;/object&gt;&lt;object type=&quot;3&quot; unique_id=&quot;85840&quot;&gt;&lt;property id=&quot;20148&quot; value=&quot;5&quot;/&gt;&lt;property id=&quot;20300&quot; value=&quot;Slide 14&quot;/&gt;&lt;property id=&quot;20307&quot; value=&quot;318&quot;/&gt;&lt;/object&gt;&lt;object type=&quot;3&quot; unique_id=&quot;85841&quot;&gt;&lt;property id=&quot;20148&quot; value=&quot;5&quot;/&gt;&lt;property id=&quot;20300&quot; value=&quot;Slide 15&quot;/&gt;&lt;property id=&quot;20307&quot; value=&quot;304&quot;/&gt;&lt;/object&gt;&lt;object type=&quot;3&quot; unique_id=&quot;85842&quot;&gt;&lt;property id=&quot;20148&quot; value=&quot;5&quot;/&gt;&lt;property id=&quot;20300&quot; value=&quot;Slide 16&quot;/&gt;&lt;property id=&quot;20307&quot; value=&quot;306&quot;/&gt;&lt;/object&gt;&lt;object type=&quot;3&quot; unique_id=&quot;85843&quot;&gt;&lt;property id=&quot;20148&quot; value=&quot;5&quot;/&gt;&lt;property id=&quot;20300&quot; value=&quot;Slide 17 - &amp;quot;Comprehensive System of Personnel Development&amp;quot;&quot;/&gt;&lt;property id=&quot;20307&quot; value=&quot;307&quot;/&gt;&lt;/object&gt;&lt;object type=&quot;3&quot; unique_id=&quot;85844&quot;&gt;&lt;property id=&quot;20148&quot; value=&quot;5&quot;/&gt;&lt;property id=&quot;20300&quot; value=&quot;Slide 18&quot;/&gt;&lt;property id=&quot;20307&quot; value=&quot;308&quot;/&gt;&lt;/object&gt;&lt;object type=&quot;3&quot; unique_id=&quot;85845&quot;&gt;&lt;property id=&quot;20148&quot; value=&quot;5&quot;/&gt;&lt;property id=&quot;20300&quot; value=&quot;Slide 19 - &amp;quot;Core Planning Team&amp;quot;&quot;/&gt;&lt;property id=&quot;20307&quot; value=&quot;271&quot;/&gt;&lt;/object&gt;&lt;object type=&quot;3&quot; unique_id=&quot;85846&quot;&gt;&lt;property id=&quot;20148&quot; value=&quot;5&quot;/&gt;&lt;property id=&quot;20300&quot; value=&quot;Slide 20 - &amp;quot;Exploration Phase Goals&amp;quot;&quot;/&gt;&lt;property id=&quot;20307&quot; value=&quot;319&quot;/&gt;&lt;/object&gt;&lt;object type=&quot;3&quot; unique_id=&quot;85847&quot;&gt;&lt;property id=&quot;20148&quot; value=&quot;5&quot;/&gt;&lt;property id=&quot;20300&quot; value=&quot;Slide 21 - &amp;quot;Installation Phase Goals&amp;quot;&quot;/&gt;&lt;property id=&quot;20307&quot; value=&quot;323&quot;/&gt;&lt;/object&gt;&lt;object type=&quot;3&quot; unique_id=&quot;85848&quot;&gt;&lt;property id=&quot;20148&quot; value=&quot;5&quot;/&gt;&lt;property id=&quot;20300&quot; value=&quot;Slide 22 - &amp;quot;Strategic Planning Team&amp;quot;&quot;/&gt;&lt;property id=&quot;20307&quot; value=&quot;273&quot;/&gt;&lt;/object&gt;&lt;object type=&quot;3&quot; unique_id=&quot;85849&quot;&gt;&lt;property id=&quot;20148&quot; value=&quot;5&quot;/&gt;&lt;property id=&quot;20300&quot; value=&quot;Slide 23 - &amp;quot;Strategic Planning&amp;quot;&quot;/&gt;&lt;property id=&quot;20307&quot; value=&quot;274&quot;/&gt;&lt;/object&gt;&lt;object type=&quot;3&quot; unique_id=&quot;85850&quot;&gt;&lt;property id=&quot;20148&quot; value=&quot;5&quot;/&gt;&lt;property id=&quot;20300&quot; value=&quot;Slide 24 - &amp;quot;Phase Three: Implementation&amp;quot;&quot;/&gt;&lt;property id=&quot;20307&quot; value=&quot;324&quot;/&gt;&lt;/object&gt;&lt;object type=&quot;3&quot; unique_id=&quot;85851&quot;&gt;&lt;property id=&quot;20148&quot; value=&quot;5&quot;/&gt;&lt;property id=&quot;20300&quot; value=&quot;Slide 25 - &amp;quot;Subcomponent Workgroups&amp;quot;&quot;/&gt;&lt;property id=&quot;20307&quot; value=&quot;277&quot;/&gt;&lt;/object&gt;&lt;object type=&quot;3&quot; unique_id=&quot;85852&quot;&gt;&lt;property id=&quot;20148&quot; value=&quot;5&quot;/&gt;&lt;property id=&quot;20300&quot; value=&quot;Slide 26 - &amp;quot;Subcomponent Action Plan Example&amp;quot;&quot;/&gt;&lt;property id=&quot;20307&quot; value=&quot;326&quot;/&gt;&lt;/object&gt;&lt;object type=&quot;3&quot; unique_id=&quot;85853&quot;&gt;&lt;property id=&quot;20148&quot; value=&quot;5&quot;/&gt;&lt;property id=&quot;20300&quot; value=&quot;Slide 27 - &amp;quot;Phase Four: Standardization&amp;quot;&quot;/&gt;&lt;property id=&quot;20307&quot; value=&quot;325&quot;/&gt;&lt;/object&gt;&lt;object type=&quot;3&quot; unique_id=&quot;85854&quot;&gt;&lt;property id=&quot;20148&quot; value=&quot;5&quot;/&gt;&lt;property id=&quot;20300&quot; value=&quot;Slide 28 - &amp;quot;Evaluation Plan Example (abbreviated)&amp;quot;&quot;/&gt;&lt;property id=&quot;20307&quot; value=&quot;327&quot;/&gt;&lt;/object&gt;&lt;object type=&quot;3&quot; unique_id=&quot;85855&quot;&gt;&lt;property id=&quot;20148&quot; value=&quot;5&quot;/&gt;&lt;property id=&quot;20300&quot; value=&quot;Slide 29 - &amp;quot;Sequence of Strategic Planning&amp;quot;&quot;/&gt;&lt;property id=&quot;20307&quot; value=&quot;333&quot;/&gt;&lt;/object&gt;&lt;object type=&quot;3&quot; unique_id=&quot;85856&quot;&gt;&lt;property id=&quot;20148&quot; value=&quot;5&quot;/&gt;&lt;property id=&quot;20300&quot; value=&quot;Slide 30 - &amp;quot;What are Values?&amp;quot;&quot;/&gt;&lt;property id=&quot;20307&quot; value=&quot;334&quot;/&gt;&lt;/object&gt;&lt;object type=&quot;3&quot; unique_id=&quot;85857&quot;&gt;&lt;property id=&quot;20148&quot; value=&quot;5&quot;/&gt;&lt;property id=&quot;20300&quot; value=&quot;Slide 32 - &amp;quot;Identifying Values&amp;quot;&quot;/&gt;&lt;property id=&quot;20307&quot; value=&quot;336&quot;/&gt;&lt;/object&gt;&lt;object type=&quot;3&quot; unique_id=&quot;85858&quot;&gt;&lt;property id=&quot;20148&quot; value=&quot;5&quot;/&gt;&lt;property id=&quot;20300&quot; value=&quot;Slide 33 - &amp;quot;What is a Vision Statement? &amp;quot;&quot;/&gt;&lt;property id=&quot;20307&quot; value=&quot;281&quot;/&gt;&lt;/object&gt;&lt;object type=&quot;3&quot; unique_id=&quot;85859&quot;&gt;&lt;property id=&quot;20148&quot; value=&quot;5&quot;/&gt;&lt;property id=&quot;20300&quot; value=&quot;Slide 34 - &amp;quot; Vision Statement: Iowa&amp;quot;&quot;/&gt;&lt;property id=&quot;20307&quot; value=&quot;313&quot;/&gt;&lt;/object&gt;&lt;object type=&quot;3&quot; unique_id=&quot;85860&quot;&gt;&lt;property id=&quot;20148&quot; value=&quot;5&quot;/&gt;&lt;property id=&quot;20300&quot; value=&quot;Slide 35 - &amp;quot;Draft Hawaii CSPD Vision Statement&amp;quot;&quot;/&gt;&lt;property id=&quot;20307&quot; value=&quot;283&quot;/&gt;&lt;/object&gt;&lt;object type=&quot;3&quot; unique_id=&quot;85861&quot;&gt;&lt;property id=&quot;20148&quot; value=&quot;5&quot;/&gt;&lt;property id=&quot;20300&quot; value=&quot;Slide 36 - &amp;quot;Creating a Vision Statement for MN&amp;quot;&quot;/&gt;&lt;property id=&quot;20307&quot; value=&quot;337&quot;/&gt;&lt;/object&gt;&lt;object type=&quot;3&quot; unique_id=&quot;85862&quot;&gt;&lt;property id=&quot;20148&quot; value=&quot;5&quot;/&gt;&lt;property id=&quot;20300&quot; value=&quot;Slide 37 - &amp;quot;What is a Mission Statement? &amp;quot;&quot;/&gt;&lt;property id=&quot;20307&quot; value=&quot;284&quot;/&gt;&lt;/object&gt;&lt;object type=&quot;3&quot; unique_id=&quot;85863&quot;&gt;&lt;property id=&quot;20148&quot; value=&quot;5&quot;/&gt;&lt;property id=&quot;20300&quot; value=&quot;Slide 38 - &amp;quot;CSPD Mission Statements&amp;quot;&quot;/&gt;&lt;property id=&quot;20307&quot; value=&quot;314&quot;/&gt;&lt;/object&gt;&lt;object type=&quot;3&quot; unique_id=&quot;85864&quot;&gt;&lt;property id=&quot;20148&quot; value=&quot;5&quot;/&gt;&lt;property id=&quot;20300&quot; value=&quot;Slide 39 - &amp;quot;Draft  Hawaii CSPD Mission Statement&amp;quot;&quot;/&gt;&lt;property id=&quot;20307&quot; value=&quot;286&quot;/&gt;&lt;/object&gt;&lt;object type=&quot;3&quot; unique_id=&quot;85865&quot;&gt;&lt;property id=&quot;20148&quot; value=&quot;5&quot;/&gt;&lt;property id=&quot;20300&quot; value=&quot;Slide 40 - &amp;quot;Creating a Mission Statement for MN&amp;quot;&quot;/&gt;&lt;property id=&quot;20307&quot; value=&quot;338&quot;/&gt;&lt;/object&gt;&lt;object type=&quot;3&quot; unique_id=&quot;85866&quot;&gt;&lt;property id=&quot;20148&quot; value=&quot;5&quot;/&gt;&lt;property id=&quot;20300&quot; value=&quot;Slide 41 - &amp;quot;Mission Statement Checklist&amp;quot;&quot;/&gt;&lt;property id=&quot;20307&quot; value=&quot;287&quot;/&gt;&lt;/object&gt;&lt;object type=&quot;3&quot; unique_id=&quot;85867&quot;&gt;&lt;property id=&quot;20148&quot; value=&quot;5&quot;/&gt;&lt;property id=&quot;20300&quot; value=&quot;Slide 42 - &amp;quot;Resource Identification Activity&amp;quot;&quot;/&gt;&lt;property id=&quot;20307&quot; value=&quot;289&quot;/&gt;&lt;/object&gt;&lt;object type=&quot;3&quot; unique_id=&quot;85868&quot;&gt;&lt;property id=&quot;20148&quot; value=&quot;5&quot;/&gt;&lt;property id=&quot;20300&quot; value=&quot;Slide 43 - &amp;quot; What is an Action Plan? &amp;quot;&quot;/&gt;&lt;property id=&quot;20307&quot; value=&quot;290&quot;/&gt;&lt;/object&gt;&lt;object type=&quot;3&quot; unique_id=&quot;85869&quot;&gt;&lt;property id=&quot;20148&quot; value=&quot;5&quot;/&gt;&lt;property id=&quot;20300&quot; value=&quot;Slide 44 - &amp;quot;Developing Initial Subcomponent  Action Plans &amp;quot;&quot;/&gt;&lt;property id=&quot;20307&quot; value=&quot;292&quot;/&gt;&lt;/object&gt;&lt;object type=&quot;3&quot; unique_id=&quot;85870&quot;&gt;&lt;property id=&quot;20148&quot; value=&quot;5&quot;/&gt;&lt;property id=&quot;20300&quot; value=&quot;Slide 45 - &amp;quot;     Strategic Action Plan&amp;quot;&quot;/&gt;&lt;property id=&quot;20307&quot; value=&quot;310&quot;/&gt;&lt;/object&gt;&lt;object type=&quot;3&quot; unique_id=&quot;85871&quot;&gt;&lt;property id=&quot;20148&quot; value=&quot;5&quot;/&gt;&lt;property id=&quot;20300&quot; value=&quot;Slide 46 - &amp;quot;Start with a Smart Goal&amp;quot;&quot;/&gt;&lt;property id=&quot;20307&quot; value=&quot;311&quot;/&gt;&lt;/object&gt;&lt;object type=&quot;3&quot; unique_id=&quot;85872&quot;&gt;&lt;property id=&quot;20148&quot; value=&quot;5&quot;/&gt;&lt;property id=&quot;20300&quot; value=&quot;Slide 47 - &amp;quot;Evaluation Phase Goal&amp;quot;&quot;/&gt;&lt;property id=&quot;20307&quot; value=&quot;288&quot;/&gt;&lt;/object&gt;&lt;object type=&quot;3&quot; unique_id=&quot;85873&quot;&gt;&lt;property id=&quot;20148&quot; value=&quot;5&quot;/&gt;&lt;property id=&quot;20300&quot; value=&quot;Slide 48 - &amp;quot;Evaluating the Action Plan&amp;quot;&quot;/&gt;&lt;property id=&quot;20307&quot; value=&quot;330&quot;/&gt;&lt;/object&gt;&lt;object type=&quot;3&quot; unique_id=&quot;85874&quot;&gt;&lt;property id=&quot;20148&quot; value=&quot;5&quot;/&gt;&lt;property id=&quot;20300&quot; value=&quot;Slide 49 - &amp;quot;Action Plan Evaluation Tool&amp;quot;&quot;/&gt;&lt;property id=&quot;20307&quot; value=&quot;295&quot;/&gt;&lt;/object&gt;&lt;object type=&quot;3&quot; unique_id=&quot;85875&quot;&gt;&lt;property id=&quot;20148&quot; value=&quot;5&quot;/&gt;&lt;property id=&quot;20300&quot; value=&quot;Slide 50 - &amp;quot;Elements of Change&amp;quot;&quot;/&gt;&lt;property id=&quot;20307&quot; value=&quot;312&quot;/&gt;&lt;/object&gt;&lt;object type=&quot;3&quot; unique_id=&quot;85876&quot;&gt;&lt;property id=&quot;20148&quot; value=&quot;5&quot;/&gt;&lt;property id=&quot;20300&quot; value=&quot;Slide 51 - &amp;quot;Next Steps&amp;quot;&quot;/&gt;&lt;property id=&quot;20307&quot; value=&quot;296&quot;/&gt;&lt;/object&gt;&lt;object type=&quot;3&quot; unique_id=&quot;85981&quot;&gt;&lt;property id=&quot;20148&quot; value=&quot;5&quot;/&gt;&lt;property id=&quot;20300&quot; value=&quot;Slide 31&quot;/&gt;&lt;property id=&quot;20307&quot; value=&quot;497&quot;/&gt;&lt;/object&gt;&lt;/object&gt;&lt;object type=&quot;8&quot; unique_id=&quot;85928&quot;&gt;&lt;/object&gt;&lt;/object&gt;&lt;/database&gt;"/>
  <p:tag name="SECTOMILLISECCONVERTED" val="1"/>
</p:tagLst>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5BF05F5-5857-4FD7-9AA1-DF04C1C4B8C9}" vid="{F4F0AE01-28F0-414F-ADB4-912DD1EB6E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3200</Words>
  <Application>Microsoft Office PowerPoint</Application>
  <PresentationFormat>On-screen Show (4:3)</PresentationFormat>
  <Paragraphs>477</Paragraphs>
  <Slides>47</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Courier New</vt:lpstr>
      <vt:lpstr>Symbol</vt:lpstr>
      <vt:lpstr>Tahoma</vt:lpstr>
      <vt:lpstr>Times New Roman</vt:lpstr>
      <vt:lpstr>Theme1</vt:lpstr>
      <vt:lpstr>PowerPoint Presentation</vt:lpstr>
      <vt:lpstr>Agenda</vt:lpstr>
      <vt:lpstr>State Vision Statement </vt:lpstr>
      <vt:lpstr> Early Childhood Personnel Center Purpose:</vt:lpstr>
      <vt:lpstr>PowerPoint Presentation</vt:lpstr>
      <vt:lpstr>Early Childhood Systems Framework</vt:lpstr>
      <vt:lpstr>PowerPoint Presentation</vt:lpstr>
      <vt:lpstr>A Comprehensive System of Personnel Development (CSPD)</vt:lpstr>
      <vt:lpstr>An Effective Comprehensive System of Personnel Development (CSPD)</vt:lpstr>
      <vt:lpstr>Why do we need a CSPD?</vt:lpstr>
      <vt:lpstr>PowerPoint Presentation</vt:lpstr>
      <vt:lpstr>Qualified Personnel Identified in IDEA</vt:lpstr>
      <vt:lpstr>PowerPoint Presentation</vt:lpstr>
      <vt:lpstr>Building A CSPD</vt:lpstr>
      <vt:lpstr>Comprehensive System of Personnel Development</vt:lpstr>
      <vt:lpstr>PowerPoint Presentation</vt:lpstr>
      <vt:lpstr>     Work Plan for Each Sub-component </vt:lpstr>
      <vt:lpstr>Core Planning Team (CPT)</vt:lpstr>
      <vt:lpstr>Strategic Planning Team (SPT)</vt:lpstr>
      <vt:lpstr>Subcomponent Workgroups</vt:lpstr>
      <vt:lpstr>PowerPoint Presentation</vt:lpstr>
      <vt:lpstr>PowerPoint Presentation</vt:lpstr>
      <vt:lpstr>CSPD Subcomponent Leadership, Coordination, and Sustainability</vt:lpstr>
      <vt:lpstr>Leadership, Coordination, and Sustainability</vt:lpstr>
      <vt:lpstr>PowerPoint Presentation</vt:lpstr>
      <vt:lpstr>PowerPoint Presentation</vt:lpstr>
      <vt:lpstr>Recruitment and Retention</vt:lpstr>
      <vt:lpstr>PowerPoint Presentation</vt:lpstr>
      <vt:lpstr>PowerPoint Presentation</vt:lpstr>
      <vt:lpstr>State Personnel Standards</vt:lpstr>
      <vt:lpstr>PowerPoint Presentation</vt:lpstr>
      <vt:lpstr>PowerPoint Presentation</vt:lpstr>
      <vt:lpstr>Pre-Service Personnel Preparation</vt:lpstr>
      <vt:lpstr>PowerPoint Presentation</vt:lpstr>
      <vt:lpstr>PowerPoint Presentation</vt:lpstr>
      <vt:lpstr>In Service Personnel Preparation</vt:lpstr>
      <vt:lpstr>PowerPoint Presentation</vt:lpstr>
      <vt:lpstr>PowerPoint Presentation</vt:lpstr>
      <vt:lpstr>Evaluation of the System</vt:lpstr>
      <vt:lpstr>PowerPoint Presentation</vt:lpstr>
      <vt:lpstr> What is an Action Plan? </vt:lpstr>
      <vt:lpstr>  An action plan should include: </vt:lpstr>
      <vt:lpstr>Start with a Smart Goal</vt:lpstr>
      <vt:lpstr>     Work Plan for Each Sub-component </vt:lpstr>
      <vt:lpstr>Directions: Place a check in the corresponding box to evaluate the quality of your action plan.</vt:lpstr>
      <vt:lpstr>Elements of Change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Darla Gundler</dc:creator>
  <cp:lastModifiedBy>Darla Gundler</cp:lastModifiedBy>
  <cp:revision>9</cp:revision>
  <dcterms:created xsi:type="dcterms:W3CDTF">2020-10-10T21:40:54Z</dcterms:created>
  <dcterms:modified xsi:type="dcterms:W3CDTF">2021-02-10T22:38:10Z</dcterms:modified>
</cp:coreProperties>
</file>