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0"/>
  </p:notesMasterIdLst>
  <p:sldIdLst>
    <p:sldId id="257" r:id="rId2"/>
    <p:sldId id="1056" r:id="rId3"/>
    <p:sldId id="1054" r:id="rId4"/>
    <p:sldId id="1052" r:id="rId5"/>
    <p:sldId id="1070" r:id="rId6"/>
    <p:sldId id="1089" r:id="rId7"/>
    <p:sldId id="1048" r:id="rId8"/>
    <p:sldId id="1072" r:id="rId9"/>
    <p:sldId id="1050" r:id="rId10"/>
    <p:sldId id="1058" r:id="rId11"/>
    <p:sldId id="1075" r:id="rId12"/>
    <p:sldId id="1057" r:id="rId13"/>
    <p:sldId id="1069" r:id="rId14"/>
    <p:sldId id="1093" r:id="rId15"/>
    <p:sldId id="1088" r:id="rId16"/>
    <p:sldId id="1090" r:id="rId17"/>
    <p:sldId id="1059" r:id="rId18"/>
    <p:sldId id="1073" r:id="rId19"/>
    <p:sldId id="1076" r:id="rId20"/>
    <p:sldId id="1060" r:id="rId21"/>
    <p:sldId id="1087" r:id="rId22"/>
    <p:sldId id="1091" r:id="rId23"/>
    <p:sldId id="1079" r:id="rId24"/>
    <p:sldId id="1092" r:id="rId25"/>
    <p:sldId id="1078" r:id="rId26"/>
    <p:sldId id="1053" r:id="rId27"/>
    <p:sldId id="1068" r:id="rId28"/>
    <p:sldId id="1049"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7B1773-96AD-4172-B0A9-A53746AC5E80}" v="23" dt="2023-08-31T16:32:37.9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507" autoAdjust="0"/>
    <p:restoredTop sz="75543" autoAdjust="0"/>
  </p:normalViewPr>
  <p:slideViewPr>
    <p:cSldViewPr snapToGrid="0" snapToObjects="1">
      <p:cViewPr varScale="1">
        <p:scale>
          <a:sx n="74" d="100"/>
          <a:sy n="74" d="100"/>
        </p:scale>
        <p:origin x="1836" y="72"/>
      </p:cViewPr>
      <p:guideLst/>
    </p:cSldViewPr>
  </p:slideViewPr>
  <p:outlineViewPr>
    <p:cViewPr>
      <p:scale>
        <a:sx n="33" d="100"/>
        <a:sy n="33" d="100"/>
      </p:scale>
      <p:origin x="0" y="-19266"/>
    </p:cViewPr>
  </p:outlineViewPr>
  <p:notesTextViewPr>
    <p:cViewPr>
      <p:scale>
        <a:sx n="1" d="1"/>
        <a:sy n="1" d="1"/>
      </p:scale>
      <p:origin x="0" y="0"/>
    </p:cViewPr>
  </p:notesTextViewPr>
  <p:sorterViewPr>
    <p:cViewPr>
      <p:scale>
        <a:sx n="176" d="100"/>
        <a:sy n="17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th Gallucci" userId="5a579fd59b2e016f" providerId="LiveId" clId="{DB7B1773-96AD-4172-B0A9-A53746AC5E80}"/>
    <pc:docChg chg="undo custSel addSld delSld modSld sldOrd">
      <pc:chgData name="Ruth Gallucci" userId="5a579fd59b2e016f" providerId="LiveId" clId="{DB7B1773-96AD-4172-B0A9-A53746AC5E80}" dt="2023-08-30T11:39:46.276" v="7311" actId="20577"/>
      <pc:docMkLst>
        <pc:docMk/>
      </pc:docMkLst>
      <pc:sldChg chg="modSp mod modNotesTx">
        <pc:chgData name="Ruth Gallucci" userId="5a579fd59b2e016f" providerId="LiveId" clId="{DB7B1773-96AD-4172-B0A9-A53746AC5E80}" dt="2023-08-29T20:48:22.626" v="2996" actId="20577"/>
        <pc:sldMkLst>
          <pc:docMk/>
          <pc:sldMk cId="641831874" sldId="1048"/>
        </pc:sldMkLst>
        <pc:spChg chg="mod">
          <ac:chgData name="Ruth Gallucci" userId="5a579fd59b2e016f" providerId="LiveId" clId="{DB7B1773-96AD-4172-B0A9-A53746AC5E80}" dt="2023-08-24T14:10:31.053" v="1444" actId="255"/>
          <ac:spMkLst>
            <pc:docMk/>
            <pc:sldMk cId="641831874" sldId="1048"/>
            <ac:spMk id="6" creationId="{B6584E24-4007-7748-A928-DFF7BAC6B44B}"/>
          </ac:spMkLst>
        </pc:spChg>
      </pc:sldChg>
      <pc:sldChg chg="modSp mod">
        <pc:chgData name="Ruth Gallucci" userId="5a579fd59b2e016f" providerId="LiveId" clId="{DB7B1773-96AD-4172-B0A9-A53746AC5E80}" dt="2023-08-24T16:28:37.298" v="1692" actId="1076"/>
        <pc:sldMkLst>
          <pc:docMk/>
          <pc:sldMk cId="564094082" sldId="1049"/>
        </pc:sldMkLst>
        <pc:spChg chg="mod">
          <ac:chgData name="Ruth Gallucci" userId="5a579fd59b2e016f" providerId="LiveId" clId="{DB7B1773-96AD-4172-B0A9-A53746AC5E80}" dt="2023-08-24T16:28:37.298" v="1692" actId="1076"/>
          <ac:spMkLst>
            <pc:docMk/>
            <pc:sldMk cId="564094082" sldId="1049"/>
            <ac:spMk id="3" creationId="{8A8D53ED-1E3A-2721-3023-0739CE60CF7A}"/>
          </ac:spMkLst>
        </pc:spChg>
      </pc:sldChg>
      <pc:sldChg chg="modSp mod modNotesTx">
        <pc:chgData name="Ruth Gallucci" userId="5a579fd59b2e016f" providerId="LiveId" clId="{DB7B1773-96AD-4172-B0A9-A53746AC5E80}" dt="2023-08-29T20:59:52.837" v="3621" actId="255"/>
        <pc:sldMkLst>
          <pc:docMk/>
          <pc:sldMk cId="1939823132" sldId="1050"/>
        </pc:sldMkLst>
        <pc:spChg chg="mod">
          <ac:chgData name="Ruth Gallucci" userId="5a579fd59b2e016f" providerId="LiveId" clId="{DB7B1773-96AD-4172-B0A9-A53746AC5E80}" dt="2023-08-29T20:59:45.619" v="3619" actId="1076"/>
          <ac:spMkLst>
            <pc:docMk/>
            <pc:sldMk cId="1939823132" sldId="1050"/>
            <ac:spMk id="2" creationId="{C162CB5D-C6C4-B57F-93A8-C65C75F0E7D6}"/>
          </ac:spMkLst>
        </pc:spChg>
        <pc:spChg chg="mod">
          <ac:chgData name="Ruth Gallucci" userId="5a579fd59b2e016f" providerId="LiveId" clId="{DB7B1773-96AD-4172-B0A9-A53746AC5E80}" dt="2023-08-29T20:59:52.837" v="3621" actId="255"/>
          <ac:spMkLst>
            <pc:docMk/>
            <pc:sldMk cId="1939823132" sldId="1050"/>
            <ac:spMk id="3" creationId="{FC69BD8B-E194-5A12-D9C1-7DB5DB025353}"/>
          </ac:spMkLst>
        </pc:spChg>
      </pc:sldChg>
      <pc:sldChg chg="modSp mod modNotesTx">
        <pc:chgData name="Ruth Gallucci" userId="5a579fd59b2e016f" providerId="LiveId" clId="{DB7B1773-96AD-4172-B0A9-A53746AC5E80}" dt="2023-08-29T20:34:07.858" v="2367" actId="20577"/>
        <pc:sldMkLst>
          <pc:docMk/>
          <pc:sldMk cId="4174496502" sldId="1052"/>
        </pc:sldMkLst>
        <pc:spChg chg="mod">
          <ac:chgData name="Ruth Gallucci" userId="5a579fd59b2e016f" providerId="LiveId" clId="{DB7B1773-96AD-4172-B0A9-A53746AC5E80}" dt="2023-08-24T12:05:13.349" v="45" actId="6549"/>
          <ac:spMkLst>
            <pc:docMk/>
            <pc:sldMk cId="4174496502" sldId="1052"/>
            <ac:spMk id="3" creationId="{AC369322-9A68-06DE-0D70-8553247D0368}"/>
          </ac:spMkLst>
        </pc:spChg>
      </pc:sldChg>
      <pc:sldChg chg="modSp mod modNotesTx">
        <pc:chgData name="Ruth Gallucci" userId="5a579fd59b2e016f" providerId="LiveId" clId="{DB7B1773-96AD-4172-B0A9-A53746AC5E80}" dt="2023-08-30T11:36:52.098" v="7135" actId="20577"/>
        <pc:sldMkLst>
          <pc:docMk/>
          <pc:sldMk cId="2632556011" sldId="1053"/>
        </pc:sldMkLst>
        <pc:spChg chg="mod">
          <ac:chgData name="Ruth Gallucci" userId="5a579fd59b2e016f" providerId="LiveId" clId="{DB7B1773-96AD-4172-B0A9-A53746AC5E80}" dt="2023-08-24T14:17:57.503" v="1526" actId="255"/>
          <ac:spMkLst>
            <pc:docMk/>
            <pc:sldMk cId="2632556011" sldId="1053"/>
            <ac:spMk id="3" creationId="{AC369322-9A68-06DE-0D70-8553247D0368}"/>
          </ac:spMkLst>
        </pc:spChg>
        <pc:spChg chg="mod">
          <ac:chgData name="Ruth Gallucci" userId="5a579fd59b2e016f" providerId="LiveId" clId="{DB7B1773-96AD-4172-B0A9-A53746AC5E80}" dt="2023-08-24T14:18:02.260" v="1527" actId="1076"/>
          <ac:spMkLst>
            <pc:docMk/>
            <pc:sldMk cId="2632556011" sldId="1053"/>
            <ac:spMk id="5" creationId="{8ED5EF98-07DF-7A81-791A-7EDDD836EDC9}"/>
          </ac:spMkLst>
        </pc:spChg>
      </pc:sldChg>
      <pc:sldChg chg="modSp mod modNotesTx">
        <pc:chgData name="Ruth Gallucci" userId="5a579fd59b2e016f" providerId="LiveId" clId="{DB7B1773-96AD-4172-B0A9-A53746AC5E80}" dt="2023-08-29T20:32:01.087" v="2191" actId="20577"/>
        <pc:sldMkLst>
          <pc:docMk/>
          <pc:sldMk cId="2669688444" sldId="1054"/>
        </pc:sldMkLst>
        <pc:spChg chg="mod">
          <ac:chgData name="Ruth Gallucci" userId="5a579fd59b2e016f" providerId="LiveId" clId="{DB7B1773-96AD-4172-B0A9-A53746AC5E80}" dt="2023-08-24T12:01:45.859" v="9" actId="20577"/>
          <ac:spMkLst>
            <pc:docMk/>
            <pc:sldMk cId="2669688444" sldId="1054"/>
            <ac:spMk id="6" creationId="{FE83B4B1-6D4A-F7A2-1A79-B85FFE1AECC1}"/>
          </ac:spMkLst>
        </pc:spChg>
        <pc:spChg chg="mod">
          <ac:chgData name="Ruth Gallucci" userId="5a579fd59b2e016f" providerId="LiveId" clId="{DB7B1773-96AD-4172-B0A9-A53746AC5E80}" dt="2023-08-24T12:31:19.574" v="285" actId="20577"/>
          <ac:spMkLst>
            <pc:docMk/>
            <pc:sldMk cId="2669688444" sldId="1054"/>
            <ac:spMk id="7" creationId="{27A47563-5A64-06F4-2D14-47A37C7EEBF0}"/>
          </ac:spMkLst>
        </pc:spChg>
      </pc:sldChg>
      <pc:sldChg chg="modSp mod modNotesTx">
        <pc:chgData name="Ruth Gallucci" userId="5a579fd59b2e016f" providerId="LiveId" clId="{DB7B1773-96AD-4172-B0A9-A53746AC5E80}" dt="2023-08-29T20:31:35.529" v="2117" actId="20577"/>
        <pc:sldMkLst>
          <pc:docMk/>
          <pc:sldMk cId="4257645045" sldId="1056"/>
        </pc:sldMkLst>
        <pc:spChg chg="mod">
          <ac:chgData name="Ruth Gallucci" userId="5a579fd59b2e016f" providerId="LiveId" clId="{DB7B1773-96AD-4172-B0A9-A53746AC5E80}" dt="2023-08-24T12:02:01.899" v="14" actId="20577"/>
          <ac:spMkLst>
            <pc:docMk/>
            <pc:sldMk cId="4257645045" sldId="1056"/>
            <ac:spMk id="2" creationId="{F1CC7886-712A-69FF-6414-DFE104C9BA9F}"/>
          </ac:spMkLst>
        </pc:spChg>
        <pc:spChg chg="mod">
          <ac:chgData name="Ruth Gallucci" userId="5a579fd59b2e016f" providerId="LiveId" clId="{DB7B1773-96AD-4172-B0A9-A53746AC5E80}" dt="2023-08-24T16:10:17.616" v="1691" actId="20577"/>
          <ac:spMkLst>
            <pc:docMk/>
            <pc:sldMk cId="4257645045" sldId="1056"/>
            <ac:spMk id="3" creationId="{AEC6E219-4C79-8F7A-E5B5-9560C2B55825}"/>
          </ac:spMkLst>
        </pc:spChg>
      </pc:sldChg>
      <pc:sldChg chg="delSp modSp mod modNotesTx">
        <pc:chgData name="Ruth Gallucci" userId="5a579fd59b2e016f" providerId="LiveId" clId="{DB7B1773-96AD-4172-B0A9-A53746AC5E80}" dt="2023-08-29T21:15:36.923" v="4249" actId="20577"/>
        <pc:sldMkLst>
          <pc:docMk/>
          <pc:sldMk cId="2533269887" sldId="1057"/>
        </pc:sldMkLst>
        <pc:spChg chg="mod">
          <ac:chgData name="Ruth Gallucci" userId="5a579fd59b2e016f" providerId="LiveId" clId="{DB7B1773-96AD-4172-B0A9-A53746AC5E80}" dt="2023-08-24T12:17:18.206" v="73" actId="1076"/>
          <ac:spMkLst>
            <pc:docMk/>
            <pc:sldMk cId="2533269887" sldId="1057"/>
            <ac:spMk id="2" creationId="{2ABB81AE-EA14-C33B-E27C-BEA158579485}"/>
          </ac:spMkLst>
        </pc:spChg>
        <pc:spChg chg="mod">
          <ac:chgData name="Ruth Gallucci" userId="5a579fd59b2e016f" providerId="LiveId" clId="{DB7B1773-96AD-4172-B0A9-A53746AC5E80}" dt="2023-08-24T14:12:47.474" v="1469" actId="27636"/>
          <ac:spMkLst>
            <pc:docMk/>
            <pc:sldMk cId="2533269887" sldId="1057"/>
            <ac:spMk id="3" creationId="{E57A68A4-AA0B-0AE9-B0D1-084ACA61ACB2}"/>
          </ac:spMkLst>
        </pc:spChg>
        <pc:picChg chg="del">
          <ac:chgData name="Ruth Gallucci" userId="5a579fd59b2e016f" providerId="LiveId" clId="{DB7B1773-96AD-4172-B0A9-A53746AC5E80}" dt="2023-08-24T12:17:11.521" v="71" actId="478"/>
          <ac:picMkLst>
            <pc:docMk/>
            <pc:sldMk cId="2533269887" sldId="1057"/>
            <ac:picMk id="5" creationId="{49FEC9F6-6E9F-5422-BD41-5B7B1DA1B89C}"/>
          </ac:picMkLst>
        </pc:picChg>
      </pc:sldChg>
      <pc:sldChg chg="modSp mod modNotesTx">
        <pc:chgData name="Ruth Gallucci" userId="5a579fd59b2e016f" providerId="LiveId" clId="{DB7B1773-96AD-4172-B0A9-A53746AC5E80}" dt="2023-08-29T21:21:46.885" v="4304" actId="20577"/>
        <pc:sldMkLst>
          <pc:docMk/>
          <pc:sldMk cId="2516825713" sldId="1058"/>
        </pc:sldMkLst>
        <pc:spChg chg="mod">
          <ac:chgData name="Ruth Gallucci" userId="5a579fd59b2e016f" providerId="LiveId" clId="{DB7B1773-96AD-4172-B0A9-A53746AC5E80}" dt="2023-08-24T14:11:45.191" v="1461" actId="1076"/>
          <ac:spMkLst>
            <pc:docMk/>
            <pc:sldMk cId="2516825713" sldId="1058"/>
            <ac:spMk id="2" creationId="{06026337-3245-7D5C-813E-EA1CB5B7950E}"/>
          </ac:spMkLst>
        </pc:spChg>
        <pc:spChg chg="mod">
          <ac:chgData name="Ruth Gallucci" userId="5a579fd59b2e016f" providerId="LiveId" clId="{DB7B1773-96AD-4172-B0A9-A53746AC5E80}" dt="2023-08-24T14:12:04.803" v="1463" actId="255"/>
          <ac:spMkLst>
            <pc:docMk/>
            <pc:sldMk cId="2516825713" sldId="1058"/>
            <ac:spMk id="3" creationId="{540B6822-FD87-91C1-A176-ECE8CD05FF54}"/>
          </ac:spMkLst>
        </pc:spChg>
      </pc:sldChg>
      <pc:sldChg chg="modSp mod modNotesTx">
        <pc:chgData name="Ruth Gallucci" userId="5a579fd59b2e016f" providerId="LiveId" clId="{DB7B1773-96AD-4172-B0A9-A53746AC5E80}" dt="2023-08-30T11:22:10.537" v="5776" actId="33524"/>
        <pc:sldMkLst>
          <pc:docMk/>
          <pc:sldMk cId="1467160419" sldId="1059"/>
        </pc:sldMkLst>
        <pc:spChg chg="mod">
          <ac:chgData name="Ruth Gallucci" userId="5a579fd59b2e016f" providerId="LiveId" clId="{DB7B1773-96AD-4172-B0A9-A53746AC5E80}" dt="2023-08-24T12:35:06.088" v="286" actId="6549"/>
          <ac:spMkLst>
            <pc:docMk/>
            <pc:sldMk cId="1467160419" sldId="1059"/>
            <ac:spMk id="2" creationId="{783C2F4E-CCC2-1014-DC8D-B01D75C9B7FB}"/>
          </ac:spMkLst>
        </pc:spChg>
        <pc:spChg chg="mod">
          <ac:chgData name="Ruth Gallucci" userId="5a579fd59b2e016f" providerId="LiveId" clId="{DB7B1773-96AD-4172-B0A9-A53746AC5E80}" dt="2023-08-24T14:04:41.242" v="1259" actId="5793"/>
          <ac:spMkLst>
            <pc:docMk/>
            <pc:sldMk cId="1467160419" sldId="1059"/>
            <ac:spMk id="3" creationId="{E523FFDD-0703-BA37-214C-3AD7C94AF86D}"/>
          </ac:spMkLst>
        </pc:spChg>
      </pc:sldChg>
      <pc:sldChg chg="del">
        <pc:chgData name="Ruth Gallucci" userId="5a579fd59b2e016f" providerId="LiveId" clId="{DB7B1773-96AD-4172-B0A9-A53746AC5E80}" dt="2023-08-24T12:30:21.012" v="209" actId="2696"/>
        <pc:sldMkLst>
          <pc:docMk/>
          <pc:sldMk cId="2120693432" sldId="1060"/>
        </pc:sldMkLst>
      </pc:sldChg>
      <pc:sldChg chg="modSp mod modNotesTx">
        <pc:chgData name="Ruth Gallucci" userId="5a579fd59b2e016f" providerId="LiveId" clId="{DB7B1773-96AD-4172-B0A9-A53746AC5E80}" dt="2023-08-30T11:25:04.377" v="6060" actId="20577"/>
        <pc:sldMkLst>
          <pc:docMk/>
          <pc:sldMk cId="3886516847" sldId="1060"/>
        </pc:sldMkLst>
        <pc:spChg chg="mod">
          <ac:chgData name="Ruth Gallucci" userId="5a579fd59b2e016f" providerId="LiveId" clId="{DB7B1773-96AD-4172-B0A9-A53746AC5E80}" dt="2023-08-24T12:51:45.242" v="525" actId="6549"/>
          <ac:spMkLst>
            <pc:docMk/>
            <pc:sldMk cId="3886516847" sldId="1060"/>
            <ac:spMk id="2" creationId="{3E8FF846-B238-67DB-DA5B-95DC6086F576}"/>
          </ac:spMkLst>
        </pc:spChg>
        <pc:spChg chg="mod">
          <ac:chgData name="Ruth Gallucci" userId="5a579fd59b2e016f" providerId="LiveId" clId="{DB7B1773-96AD-4172-B0A9-A53746AC5E80}" dt="2023-08-24T14:14:10.821" v="1480" actId="14100"/>
          <ac:spMkLst>
            <pc:docMk/>
            <pc:sldMk cId="3886516847" sldId="1060"/>
            <ac:spMk id="3" creationId="{F09D459F-A508-158C-F568-4C991A7A84CD}"/>
          </ac:spMkLst>
        </pc:spChg>
      </pc:sldChg>
      <pc:sldChg chg="del">
        <pc:chgData name="Ruth Gallucci" userId="5a579fd59b2e016f" providerId="LiveId" clId="{DB7B1773-96AD-4172-B0A9-A53746AC5E80}" dt="2023-08-24T12:36:36.212" v="336" actId="2696"/>
        <pc:sldMkLst>
          <pc:docMk/>
          <pc:sldMk cId="1879291214" sldId="1062"/>
        </pc:sldMkLst>
      </pc:sldChg>
      <pc:sldChg chg="modSp del mod">
        <pc:chgData name="Ruth Gallucci" userId="5a579fd59b2e016f" providerId="LiveId" clId="{DB7B1773-96AD-4172-B0A9-A53746AC5E80}" dt="2023-08-24T13:34:23.573" v="787" actId="47"/>
        <pc:sldMkLst>
          <pc:docMk/>
          <pc:sldMk cId="244092106" sldId="1064"/>
        </pc:sldMkLst>
        <pc:spChg chg="mod">
          <ac:chgData name="Ruth Gallucci" userId="5a579fd59b2e016f" providerId="LiveId" clId="{DB7B1773-96AD-4172-B0A9-A53746AC5E80}" dt="2023-08-24T12:36:13.670" v="335"/>
          <ac:spMkLst>
            <pc:docMk/>
            <pc:sldMk cId="244092106" sldId="1064"/>
            <ac:spMk id="2" creationId="{C162CB5D-C6C4-B57F-93A8-C65C75F0E7D6}"/>
          </ac:spMkLst>
        </pc:spChg>
        <pc:spChg chg="mod">
          <ac:chgData name="Ruth Gallucci" userId="5a579fd59b2e016f" providerId="LiveId" clId="{DB7B1773-96AD-4172-B0A9-A53746AC5E80}" dt="2023-08-24T13:33:29.986" v="782" actId="120"/>
          <ac:spMkLst>
            <pc:docMk/>
            <pc:sldMk cId="244092106" sldId="1064"/>
            <ac:spMk id="3" creationId="{FC69BD8B-E194-5A12-D9C1-7DB5DB025353}"/>
          </ac:spMkLst>
        </pc:spChg>
        <pc:picChg chg="mod">
          <ac:chgData name="Ruth Gallucci" userId="5a579fd59b2e016f" providerId="LiveId" clId="{DB7B1773-96AD-4172-B0A9-A53746AC5E80}" dt="2023-08-24T13:33:30.536" v="783" actId="1076"/>
          <ac:picMkLst>
            <pc:docMk/>
            <pc:sldMk cId="244092106" sldId="1064"/>
            <ac:picMk id="5" creationId="{8BDF1858-179E-0B9D-A7D9-6A9D1A88B2A4}"/>
          </ac:picMkLst>
        </pc:picChg>
      </pc:sldChg>
      <pc:sldChg chg="modSp del mod">
        <pc:chgData name="Ruth Gallucci" userId="5a579fd59b2e016f" providerId="LiveId" clId="{DB7B1773-96AD-4172-B0A9-A53746AC5E80}" dt="2023-08-24T14:02:27.403" v="1257" actId="2696"/>
        <pc:sldMkLst>
          <pc:docMk/>
          <pc:sldMk cId="416592987" sldId="1066"/>
        </pc:sldMkLst>
        <pc:spChg chg="mod">
          <ac:chgData name="Ruth Gallucci" userId="5a579fd59b2e016f" providerId="LiveId" clId="{DB7B1773-96AD-4172-B0A9-A53746AC5E80}" dt="2023-08-24T14:02:01.075" v="1256" actId="14100"/>
          <ac:spMkLst>
            <pc:docMk/>
            <pc:sldMk cId="416592987" sldId="1066"/>
            <ac:spMk id="3" creationId="{50037374-436A-6235-5C50-6EE5840B4588}"/>
          </ac:spMkLst>
        </pc:spChg>
      </pc:sldChg>
      <pc:sldChg chg="del">
        <pc:chgData name="Ruth Gallucci" userId="5a579fd59b2e016f" providerId="LiveId" clId="{DB7B1773-96AD-4172-B0A9-A53746AC5E80}" dt="2023-08-24T14:02:27.403" v="1257" actId="2696"/>
        <pc:sldMkLst>
          <pc:docMk/>
          <pc:sldMk cId="2164657371" sldId="1067"/>
        </pc:sldMkLst>
      </pc:sldChg>
      <pc:sldChg chg="modSp mod modNotesTx">
        <pc:chgData name="Ruth Gallucci" userId="5a579fd59b2e016f" providerId="LiveId" clId="{DB7B1773-96AD-4172-B0A9-A53746AC5E80}" dt="2023-08-30T11:39:46.276" v="7311" actId="20577"/>
        <pc:sldMkLst>
          <pc:docMk/>
          <pc:sldMk cId="3860115549" sldId="1068"/>
        </pc:sldMkLst>
        <pc:spChg chg="mod">
          <ac:chgData name="Ruth Gallucci" userId="5a579fd59b2e016f" providerId="LiveId" clId="{DB7B1773-96AD-4172-B0A9-A53746AC5E80}" dt="2023-08-24T14:18:17.345" v="1529" actId="1076"/>
          <ac:spMkLst>
            <pc:docMk/>
            <pc:sldMk cId="3860115549" sldId="1068"/>
            <ac:spMk id="5" creationId="{3A0AC27C-37C3-118E-14DB-E07BEB886152}"/>
          </ac:spMkLst>
        </pc:spChg>
        <pc:spChg chg="mod">
          <ac:chgData name="Ruth Gallucci" userId="5a579fd59b2e016f" providerId="LiveId" clId="{DB7B1773-96AD-4172-B0A9-A53746AC5E80}" dt="2023-08-24T14:18:32.177" v="1535" actId="6549"/>
          <ac:spMkLst>
            <pc:docMk/>
            <pc:sldMk cId="3860115549" sldId="1068"/>
            <ac:spMk id="6" creationId="{9E7DA3EA-49F2-1AC8-A0BE-0FCDA79DD73E}"/>
          </ac:spMkLst>
        </pc:spChg>
      </pc:sldChg>
      <pc:sldChg chg="modSp mod modNotesTx">
        <pc:chgData name="Ruth Gallucci" userId="5a579fd59b2e016f" providerId="LiveId" clId="{DB7B1773-96AD-4172-B0A9-A53746AC5E80}" dt="2023-08-29T21:19:02.075" v="4251" actId="20577"/>
        <pc:sldMkLst>
          <pc:docMk/>
          <pc:sldMk cId="1081642547" sldId="1069"/>
        </pc:sldMkLst>
        <pc:spChg chg="mod">
          <ac:chgData name="Ruth Gallucci" userId="5a579fd59b2e016f" providerId="LiveId" clId="{DB7B1773-96AD-4172-B0A9-A53746AC5E80}" dt="2023-08-24T14:12:57.450" v="1470" actId="1076"/>
          <ac:spMkLst>
            <pc:docMk/>
            <pc:sldMk cId="1081642547" sldId="1069"/>
            <ac:spMk id="2" creationId="{8D221422-D06B-47A7-5A4C-E123386D6CF2}"/>
          </ac:spMkLst>
        </pc:spChg>
        <pc:spChg chg="mod">
          <ac:chgData name="Ruth Gallucci" userId="5a579fd59b2e016f" providerId="LiveId" clId="{DB7B1773-96AD-4172-B0A9-A53746AC5E80}" dt="2023-08-24T14:13:06.285" v="1473" actId="27636"/>
          <ac:spMkLst>
            <pc:docMk/>
            <pc:sldMk cId="1081642547" sldId="1069"/>
            <ac:spMk id="3" creationId="{9D7171D9-FAF6-106E-BF36-177E23B4DBCA}"/>
          </ac:spMkLst>
        </pc:spChg>
      </pc:sldChg>
      <pc:sldChg chg="modNotesTx">
        <pc:chgData name="Ruth Gallucci" userId="5a579fd59b2e016f" providerId="LiveId" clId="{DB7B1773-96AD-4172-B0A9-A53746AC5E80}" dt="2023-08-29T20:41:03.662" v="2671" actId="20577"/>
        <pc:sldMkLst>
          <pc:docMk/>
          <pc:sldMk cId="438468267" sldId="1070"/>
        </pc:sldMkLst>
      </pc:sldChg>
      <pc:sldChg chg="modSp mod modNotesTx">
        <pc:chgData name="Ruth Gallucci" userId="5a579fd59b2e016f" providerId="LiveId" clId="{DB7B1773-96AD-4172-B0A9-A53746AC5E80}" dt="2023-08-29T20:49:58.253" v="3186" actId="20577"/>
        <pc:sldMkLst>
          <pc:docMk/>
          <pc:sldMk cId="944633088" sldId="1072"/>
        </pc:sldMkLst>
        <pc:spChg chg="mod">
          <ac:chgData name="Ruth Gallucci" userId="5a579fd59b2e016f" providerId="LiveId" clId="{DB7B1773-96AD-4172-B0A9-A53746AC5E80}" dt="2023-08-24T12:27:01.781" v="177" actId="1076"/>
          <ac:spMkLst>
            <pc:docMk/>
            <pc:sldMk cId="944633088" sldId="1072"/>
            <ac:spMk id="13" creationId="{305CCE53-BC3B-8D2C-CFB5-988E18946479}"/>
          </ac:spMkLst>
        </pc:spChg>
        <pc:picChg chg="mod">
          <ac:chgData name="Ruth Gallucci" userId="5a579fd59b2e016f" providerId="LiveId" clId="{DB7B1773-96AD-4172-B0A9-A53746AC5E80}" dt="2023-08-24T12:26:45.459" v="170" actId="14100"/>
          <ac:picMkLst>
            <pc:docMk/>
            <pc:sldMk cId="944633088" sldId="1072"/>
            <ac:picMk id="5" creationId="{11880E25-46F5-9DAD-3699-80BE566DE7EF}"/>
          </ac:picMkLst>
        </pc:picChg>
        <pc:picChg chg="mod">
          <ac:chgData name="Ruth Gallucci" userId="5a579fd59b2e016f" providerId="LiveId" clId="{DB7B1773-96AD-4172-B0A9-A53746AC5E80}" dt="2023-08-24T12:26:49.639" v="173" actId="14100"/>
          <ac:picMkLst>
            <pc:docMk/>
            <pc:sldMk cId="944633088" sldId="1072"/>
            <ac:picMk id="7" creationId="{5C8CFAE8-0863-A635-14CC-5741A72E39F9}"/>
          </ac:picMkLst>
        </pc:picChg>
        <pc:picChg chg="mod">
          <ac:chgData name="Ruth Gallucci" userId="5a579fd59b2e016f" providerId="LiveId" clId="{DB7B1773-96AD-4172-B0A9-A53746AC5E80}" dt="2023-08-24T12:26:53.017" v="176" actId="14100"/>
          <ac:picMkLst>
            <pc:docMk/>
            <pc:sldMk cId="944633088" sldId="1072"/>
            <ac:picMk id="15" creationId="{788411A3-B901-D338-558A-5E7225D4006A}"/>
          </ac:picMkLst>
        </pc:picChg>
      </pc:sldChg>
      <pc:sldChg chg="modSp mod modNotesTx">
        <pc:chgData name="Ruth Gallucci" userId="5a579fd59b2e016f" providerId="LiveId" clId="{DB7B1773-96AD-4172-B0A9-A53746AC5E80}" dt="2023-08-29T21:42:54.522" v="5557" actId="313"/>
        <pc:sldMkLst>
          <pc:docMk/>
          <pc:sldMk cId="2700343777" sldId="1073"/>
        </pc:sldMkLst>
        <pc:spChg chg="mod">
          <ac:chgData name="Ruth Gallucci" userId="5a579fd59b2e016f" providerId="LiveId" clId="{DB7B1773-96AD-4172-B0A9-A53746AC5E80}" dt="2023-08-24T14:07:35.742" v="1302" actId="6549"/>
          <ac:spMkLst>
            <pc:docMk/>
            <pc:sldMk cId="2700343777" sldId="1073"/>
            <ac:spMk id="2" creationId="{783C2F4E-CCC2-1014-DC8D-B01D75C9B7FB}"/>
          </ac:spMkLst>
        </pc:spChg>
        <pc:spChg chg="mod">
          <ac:chgData name="Ruth Gallucci" userId="5a579fd59b2e016f" providerId="LiveId" clId="{DB7B1773-96AD-4172-B0A9-A53746AC5E80}" dt="2023-08-29T21:42:15.428" v="5436" actId="1076"/>
          <ac:spMkLst>
            <pc:docMk/>
            <pc:sldMk cId="2700343777" sldId="1073"/>
            <ac:spMk id="3" creationId="{E523FFDD-0703-BA37-214C-3AD7C94AF86D}"/>
          </ac:spMkLst>
        </pc:spChg>
      </pc:sldChg>
      <pc:sldChg chg="del">
        <pc:chgData name="Ruth Gallucci" userId="5a579fd59b2e016f" providerId="LiveId" clId="{DB7B1773-96AD-4172-B0A9-A53746AC5E80}" dt="2023-08-24T12:30:21.012" v="209" actId="2696"/>
        <pc:sldMkLst>
          <pc:docMk/>
          <pc:sldMk cId="3954349360" sldId="1073"/>
        </pc:sldMkLst>
      </pc:sldChg>
      <pc:sldChg chg="modSp mod modNotesTx">
        <pc:chgData name="Ruth Gallucci" userId="5a579fd59b2e016f" providerId="LiveId" clId="{DB7B1773-96AD-4172-B0A9-A53746AC5E80}" dt="2023-08-29T21:12:42.820" v="4158" actId="20577"/>
        <pc:sldMkLst>
          <pc:docMk/>
          <pc:sldMk cId="3108534754" sldId="1075"/>
        </pc:sldMkLst>
        <pc:spChg chg="mod">
          <ac:chgData name="Ruth Gallucci" userId="5a579fd59b2e016f" providerId="LiveId" clId="{DB7B1773-96AD-4172-B0A9-A53746AC5E80}" dt="2023-08-24T12:16:06.315" v="70" actId="20577"/>
          <ac:spMkLst>
            <pc:docMk/>
            <pc:sldMk cId="3108534754" sldId="1075"/>
            <ac:spMk id="2" creationId="{05511695-14FE-4861-6ADF-D490F3DBDE06}"/>
          </ac:spMkLst>
        </pc:spChg>
        <pc:spChg chg="mod">
          <ac:chgData name="Ruth Gallucci" userId="5a579fd59b2e016f" providerId="LiveId" clId="{DB7B1773-96AD-4172-B0A9-A53746AC5E80}" dt="2023-08-24T14:12:31.129" v="1464" actId="255"/>
          <ac:spMkLst>
            <pc:docMk/>
            <pc:sldMk cId="3108534754" sldId="1075"/>
            <ac:spMk id="3" creationId="{88D1CD18-B9AD-D96A-AB2D-F27C59E5FA76}"/>
          </ac:spMkLst>
        </pc:spChg>
      </pc:sldChg>
      <pc:sldChg chg="modSp mod modNotesTx">
        <pc:chgData name="Ruth Gallucci" userId="5a579fd59b2e016f" providerId="LiveId" clId="{DB7B1773-96AD-4172-B0A9-A53746AC5E80}" dt="2023-08-29T21:45:06.301" v="5775" actId="20577"/>
        <pc:sldMkLst>
          <pc:docMk/>
          <pc:sldMk cId="1003332735" sldId="1076"/>
        </pc:sldMkLst>
        <pc:spChg chg="mod">
          <ac:chgData name="Ruth Gallucci" userId="5a579fd59b2e016f" providerId="LiveId" clId="{DB7B1773-96AD-4172-B0A9-A53746AC5E80}" dt="2023-08-24T14:13:57.706" v="1477" actId="1076"/>
          <ac:spMkLst>
            <pc:docMk/>
            <pc:sldMk cId="1003332735" sldId="1076"/>
            <ac:spMk id="2" creationId="{783C2F4E-CCC2-1014-DC8D-B01D75C9B7FB}"/>
          </ac:spMkLst>
        </pc:spChg>
        <pc:spChg chg="mod">
          <ac:chgData name="Ruth Gallucci" userId="5a579fd59b2e016f" providerId="LiveId" clId="{DB7B1773-96AD-4172-B0A9-A53746AC5E80}" dt="2023-08-29T21:43:19.275" v="5558" actId="14100"/>
          <ac:spMkLst>
            <pc:docMk/>
            <pc:sldMk cId="1003332735" sldId="1076"/>
            <ac:spMk id="3" creationId="{E523FFDD-0703-BA37-214C-3AD7C94AF86D}"/>
          </ac:spMkLst>
        </pc:spChg>
      </pc:sldChg>
      <pc:sldChg chg="del">
        <pc:chgData name="Ruth Gallucci" userId="5a579fd59b2e016f" providerId="LiveId" clId="{DB7B1773-96AD-4172-B0A9-A53746AC5E80}" dt="2023-08-24T12:30:21.012" v="209" actId="2696"/>
        <pc:sldMkLst>
          <pc:docMk/>
          <pc:sldMk cId="3478296147" sldId="1076"/>
        </pc:sldMkLst>
      </pc:sldChg>
      <pc:sldChg chg="modSp mod modNotesTx">
        <pc:chgData name="Ruth Gallucci" userId="5a579fd59b2e016f" providerId="LiveId" clId="{DB7B1773-96AD-4172-B0A9-A53746AC5E80}" dt="2023-08-30T11:33:25.045" v="6849" actId="20577"/>
        <pc:sldMkLst>
          <pc:docMk/>
          <pc:sldMk cId="786194458" sldId="1078"/>
        </pc:sldMkLst>
        <pc:spChg chg="mod">
          <ac:chgData name="Ruth Gallucci" userId="5a579fd59b2e016f" providerId="LiveId" clId="{DB7B1773-96AD-4172-B0A9-A53746AC5E80}" dt="2023-08-24T14:17:29.086" v="1522" actId="1076"/>
          <ac:spMkLst>
            <pc:docMk/>
            <pc:sldMk cId="786194458" sldId="1078"/>
            <ac:spMk id="2" creationId="{19AACBA6-FD9F-E909-33D2-FD3783E57135}"/>
          </ac:spMkLst>
        </pc:spChg>
        <pc:spChg chg="mod">
          <ac:chgData name="Ruth Gallucci" userId="5a579fd59b2e016f" providerId="LiveId" clId="{DB7B1773-96AD-4172-B0A9-A53746AC5E80}" dt="2023-08-24T14:00:09.111" v="1246" actId="1076"/>
          <ac:spMkLst>
            <pc:docMk/>
            <pc:sldMk cId="786194458" sldId="1078"/>
            <ac:spMk id="3" creationId="{D0A6CE2D-DF8B-94A0-FED0-8111F2047293}"/>
          </ac:spMkLst>
        </pc:spChg>
      </pc:sldChg>
      <pc:sldChg chg="addSp modSp mod modNotesTx">
        <pc:chgData name="Ruth Gallucci" userId="5a579fd59b2e016f" providerId="LiveId" clId="{DB7B1773-96AD-4172-B0A9-A53746AC5E80}" dt="2023-08-30T11:32:38.402" v="6781" actId="20577"/>
        <pc:sldMkLst>
          <pc:docMk/>
          <pc:sldMk cId="3869679415" sldId="1079"/>
        </pc:sldMkLst>
        <pc:spChg chg="mod">
          <ac:chgData name="Ruth Gallucci" userId="5a579fd59b2e016f" providerId="LiveId" clId="{DB7B1773-96AD-4172-B0A9-A53746AC5E80}" dt="2023-08-24T14:15:19.130" v="1494" actId="1076"/>
          <ac:spMkLst>
            <pc:docMk/>
            <pc:sldMk cId="3869679415" sldId="1079"/>
            <ac:spMk id="2" creationId="{783C2F4E-CCC2-1014-DC8D-B01D75C9B7FB}"/>
          </ac:spMkLst>
        </pc:spChg>
        <pc:spChg chg="mod">
          <ac:chgData name="Ruth Gallucci" userId="5a579fd59b2e016f" providerId="LiveId" clId="{DB7B1773-96AD-4172-B0A9-A53746AC5E80}" dt="2023-08-24T14:15:28.577" v="1497" actId="27636"/>
          <ac:spMkLst>
            <pc:docMk/>
            <pc:sldMk cId="3869679415" sldId="1079"/>
            <ac:spMk id="3" creationId="{E523FFDD-0703-BA37-214C-3AD7C94AF86D}"/>
          </ac:spMkLst>
        </pc:spChg>
        <pc:spChg chg="add mod">
          <ac:chgData name="Ruth Gallucci" userId="5a579fd59b2e016f" providerId="LiveId" clId="{DB7B1773-96AD-4172-B0A9-A53746AC5E80}" dt="2023-08-24T14:15:11.542" v="1493" actId="1076"/>
          <ac:spMkLst>
            <pc:docMk/>
            <pc:sldMk cId="3869679415" sldId="1079"/>
            <ac:spMk id="4" creationId="{F2B3E5E1-0B93-7842-D257-C7D049E61A11}"/>
          </ac:spMkLst>
        </pc:spChg>
      </pc:sldChg>
      <pc:sldChg chg="modSp del mod">
        <pc:chgData name="Ruth Gallucci" userId="5a579fd59b2e016f" providerId="LiveId" clId="{DB7B1773-96AD-4172-B0A9-A53746AC5E80}" dt="2023-08-24T14:17:18.599" v="1521" actId="47"/>
        <pc:sldMkLst>
          <pc:docMk/>
          <pc:sldMk cId="215468335" sldId="1086"/>
        </pc:sldMkLst>
        <pc:spChg chg="mod">
          <ac:chgData name="Ruth Gallucci" userId="5a579fd59b2e016f" providerId="LiveId" clId="{DB7B1773-96AD-4172-B0A9-A53746AC5E80}" dt="2023-08-24T13:26:38.664" v="650" actId="6549"/>
          <ac:spMkLst>
            <pc:docMk/>
            <pc:sldMk cId="215468335" sldId="1086"/>
            <ac:spMk id="2" creationId="{132A11C3-1AE1-A295-15B4-18F43162B2ED}"/>
          </ac:spMkLst>
        </pc:spChg>
        <pc:spChg chg="mod">
          <ac:chgData name="Ruth Gallucci" userId="5a579fd59b2e016f" providerId="LiveId" clId="{DB7B1773-96AD-4172-B0A9-A53746AC5E80}" dt="2023-08-24T14:16:09.805" v="1507" actId="27636"/>
          <ac:spMkLst>
            <pc:docMk/>
            <pc:sldMk cId="215468335" sldId="1086"/>
            <ac:spMk id="3" creationId="{F5CC8AEE-DA74-B312-65B6-DA021AC3D9FF}"/>
          </ac:spMkLst>
        </pc:spChg>
      </pc:sldChg>
      <pc:sldChg chg="del">
        <pc:chgData name="Ruth Gallucci" userId="5a579fd59b2e016f" providerId="LiveId" clId="{DB7B1773-96AD-4172-B0A9-A53746AC5E80}" dt="2023-08-24T12:30:21.012" v="209" actId="2696"/>
        <pc:sldMkLst>
          <pc:docMk/>
          <pc:sldMk cId="102022294" sldId="1087"/>
        </pc:sldMkLst>
      </pc:sldChg>
      <pc:sldChg chg="modSp mod">
        <pc:chgData name="Ruth Gallucci" userId="5a579fd59b2e016f" providerId="LiveId" clId="{DB7B1773-96AD-4172-B0A9-A53746AC5E80}" dt="2023-08-24T14:14:17.517" v="1481" actId="255"/>
        <pc:sldMkLst>
          <pc:docMk/>
          <pc:sldMk cId="2879045455" sldId="1087"/>
        </pc:sldMkLst>
        <pc:spChg chg="mod">
          <ac:chgData name="Ruth Gallucci" userId="5a579fd59b2e016f" providerId="LiveId" clId="{DB7B1773-96AD-4172-B0A9-A53746AC5E80}" dt="2023-08-24T12:55:01.439" v="570" actId="20577"/>
          <ac:spMkLst>
            <pc:docMk/>
            <pc:sldMk cId="2879045455" sldId="1087"/>
            <ac:spMk id="2" creationId="{3E8FF846-B238-67DB-DA5B-95DC6086F576}"/>
          </ac:spMkLst>
        </pc:spChg>
        <pc:spChg chg="mod">
          <ac:chgData name="Ruth Gallucci" userId="5a579fd59b2e016f" providerId="LiveId" clId="{DB7B1773-96AD-4172-B0A9-A53746AC5E80}" dt="2023-08-24T14:14:17.517" v="1481" actId="255"/>
          <ac:spMkLst>
            <pc:docMk/>
            <pc:sldMk cId="2879045455" sldId="1087"/>
            <ac:spMk id="3" creationId="{F09D459F-A508-158C-F568-4C991A7A84CD}"/>
          </ac:spMkLst>
        </pc:spChg>
      </pc:sldChg>
      <pc:sldChg chg="addSp delSp modSp mod modClrScheme chgLayout modNotesTx">
        <pc:chgData name="Ruth Gallucci" userId="5a579fd59b2e016f" providerId="LiveId" clId="{DB7B1773-96AD-4172-B0A9-A53746AC5E80}" dt="2023-08-29T21:39:31.821" v="5145" actId="20577"/>
        <pc:sldMkLst>
          <pc:docMk/>
          <pc:sldMk cId="955951250" sldId="1088"/>
        </pc:sldMkLst>
        <pc:spChg chg="mod">
          <ac:chgData name="Ruth Gallucci" userId="5a579fd59b2e016f" providerId="LiveId" clId="{DB7B1773-96AD-4172-B0A9-A53746AC5E80}" dt="2023-08-24T12:26:25.061" v="166" actId="26606"/>
          <ac:spMkLst>
            <pc:docMk/>
            <pc:sldMk cId="955951250" sldId="1088"/>
            <ac:spMk id="2" creationId="{8FCE8103-1B9B-F9C6-8901-026F530D6901}"/>
          </ac:spMkLst>
        </pc:spChg>
        <pc:spChg chg="mod">
          <ac:chgData name="Ruth Gallucci" userId="5a579fd59b2e016f" providerId="LiveId" clId="{DB7B1773-96AD-4172-B0A9-A53746AC5E80}" dt="2023-08-24T14:13:20.296" v="1474" actId="255"/>
          <ac:spMkLst>
            <pc:docMk/>
            <pc:sldMk cId="955951250" sldId="1088"/>
            <ac:spMk id="3" creationId="{03300595-000A-40B1-BC96-615551DE4980}"/>
          </ac:spMkLst>
        </pc:spChg>
        <pc:picChg chg="add del mod">
          <ac:chgData name="Ruth Gallucci" userId="5a579fd59b2e016f" providerId="LiveId" clId="{DB7B1773-96AD-4172-B0A9-A53746AC5E80}" dt="2023-08-24T12:25:57.024" v="164" actId="931"/>
          <ac:picMkLst>
            <pc:docMk/>
            <pc:sldMk cId="955951250" sldId="1088"/>
            <ac:picMk id="5" creationId="{69F85D0D-9580-E57D-B999-2C7103AEF528}"/>
          </ac:picMkLst>
        </pc:picChg>
        <pc:picChg chg="add mod">
          <ac:chgData name="Ruth Gallucci" userId="5a579fd59b2e016f" providerId="LiveId" clId="{DB7B1773-96AD-4172-B0A9-A53746AC5E80}" dt="2023-08-24T12:26:27.940" v="167" actId="1076"/>
          <ac:picMkLst>
            <pc:docMk/>
            <pc:sldMk cId="955951250" sldId="1088"/>
            <ac:picMk id="7" creationId="{1DEFFBBE-2B5E-02EC-0D91-86F08AF12A9C}"/>
          </ac:picMkLst>
        </pc:picChg>
      </pc:sldChg>
      <pc:sldChg chg="modSp mod modNotesTx">
        <pc:chgData name="Ruth Gallucci" userId="5a579fd59b2e016f" providerId="LiveId" clId="{DB7B1773-96AD-4172-B0A9-A53746AC5E80}" dt="2023-08-29T20:42:40.689" v="2765" actId="6549"/>
        <pc:sldMkLst>
          <pc:docMk/>
          <pc:sldMk cId="1037789072" sldId="1089"/>
        </pc:sldMkLst>
        <pc:spChg chg="mod">
          <ac:chgData name="Ruth Gallucci" userId="5a579fd59b2e016f" providerId="LiveId" clId="{DB7B1773-96AD-4172-B0A9-A53746AC5E80}" dt="2023-08-24T14:09:45.193" v="1435" actId="1076"/>
          <ac:spMkLst>
            <pc:docMk/>
            <pc:sldMk cId="1037789072" sldId="1089"/>
            <ac:spMk id="2" creationId="{6948D4AB-D7AB-90F1-FB97-51334A8044B4}"/>
          </ac:spMkLst>
        </pc:spChg>
        <pc:spChg chg="mod">
          <ac:chgData name="Ruth Gallucci" userId="5a579fd59b2e016f" providerId="LiveId" clId="{DB7B1773-96AD-4172-B0A9-A53746AC5E80}" dt="2023-08-24T14:10:03.737" v="1441" actId="27636"/>
          <ac:spMkLst>
            <pc:docMk/>
            <pc:sldMk cId="1037789072" sldId="1089"/>
            <ac:spMk id="3" creationId="{95E14F1E-E351-72EC-A7A3-0E58DE23141F}"/>
          </ac:spMkLst>
        </pc:spChg>
      </pc:sldChg>
      <pc:sldChg chg="modSp new mod ord modNotesTx">
        <pc:chgData name="Ruth Gallucci" userId="5a579fd59b2e016f" providerId="LiveId" clId="{DB7B1773-96AD-4172-B0A9-A53746AC5E80}" dt="2023-08-29T21:40:18.411" v="5244" actId="20577"/>
        <pc:sldMkLst>
          <pc:docMk/>
          <pc:sldMk cId="2879586573" sldId="1090"/>
        </pc:sldMkLst>
        <pc:spChg chg="mod">
          <ac:chgData name="Ruth Gallucci" userId="5a579fd59b2e016f" providerId="LiveId" clId="{DB7B1773-96AD-4172-B0A9-A53746AC5E80}" dt="2023-08-24T12:27:47.034" v="199" actId="5793"/>
          <ac:spMkLst>
            <pc:docMk/>
            <pc:sldMk cId="2879586573" sldId="1090"/>
            <ac:spMk id="2" creationId="{320592F3-2065-7C17-9DCD-8893D0188222}"/>
          </ac:spMkLst>
        </pc:spChg>
        <pc:spChg chg="mod">
          <ac:chgData name="Ruth Gallucci" userId="5a579fd59b2e016f" providerId="LiveId" clId="{DB7B1773-96AD-4172-B0A9-A53746AC5E80}" dt="2023-08-24T14:08:52.532" v="1433" actId="255"/>
          <ac:spMkLst>
            <pc:docMk/>
            <pc:sldMk cId="2879586573" sldId="1090"/>
            <ac:spMk id="3" creationId="{A51FCFF0-6538-B003-F630-0C3E19D16371}"/>
          </ac:spMkLst>
        </pc:spChg>
      </pc:sldChg>
      <pc:sldChg chg="modSp add mod">
        <pc:chgData name="Ruth Gallucci" userId="5a579fd59b2e016f" providerId="LiveId" clId="{DB7B1773-96AD-4172-B0A9-A53746AC5E80}" dt="2023-08-24T14:14:43.521" v="1488" actId="1076"/>
        <pc:sldMkLst>
          <pc:docMk/>
          <pc:sldMk cId="2987671671" sldId="1091"/>
        </pc:sldMkLst>
        <pc:spChg chg="mod">
          <ac:chgData name="Ruth Gallucci" userId="5a579fd59b2e016f" providerId="LiveId" clId="{DB7B1773-96AD-4172-B0A9-A53746AC5E80}" dt="2023-08-24T14:14:43.521" v="1488" actId="1076"/>
          <ac:spMkLst>
            <pc:docMk/>
            <pc:sldMk cId="2987671671" sldId="1091"/>
            <ac:spMk id="2" creationId="{3E8FF846-B238-67DB-DA5B-95DC6086F576}"/>
          </ac:spMkLst>
        </pc:spChg>
        <pc:spChg chg="mod">
          <ac:chgData name="Ruth Gallucci" userId="5a579fd59b2e016f" providerId="LiveId" clId="{DB7B1773-96AD-4172-B0A9-A53746AC5E80}" dt="2023-08-24T14:14:41.250" v="1487" actId="1076"/>
          <ac:spMkLst>
            <pc:docMk/>
            <pc:sldMk cId="2987671671" sldId="1091"/>
            <ac:spMk id="3" creationId="{F09D459F-A508-158C-F568-4C991A7A84CD}"/>
          </ac:spMkLst>
        </pc:spChg>
      </pc:sldChg>
      <pc:sldChg chg="modSp new mod">
        <pc:chgData name="Ruth Gallucci" userId="5a579fd59b2e016f" providerId="LiveId" clId="{DB7B1773-96AD-4172-B0A9-A53746AC5E80}" dt="2023-08-24T14:17:13.739" v="1520" actId="27636"/>
        <pc:sldMkLst>
          <pc:docMk/>
          <pc:sldMk cId="1709385499" sldId="1092"/>
        </pc:sldMkLst>
        <pc:spChg chg="mod">
          <ac:chgData name="Ruth Gallucci" userId="5a579fd59b2e016f" providerId="LiveId" clId="{DB7B1773-96AD-4172-B0A9-A53746AC5E80}" dt="2023-08-24T14:16:27.229" v="1511" actId="1076"/>
          <ac:spMkLst>
            <pc:docMk/>
            <pc:sldMk cId="1709385499" sldId="1092"/>
            <ac:spMk id="2" creationId="{60917874-4745-D5BD-A664-4735935FD0C1}"/>
          </ac:spMkLst>
        </pc:spChg>
        <pc:spChg chg="mod">
          <ac:chgData name="Ruth Gallucci" userId="5a579fd59b2e016f" providerId="LiveId" clId="{DB7B1773-96AD-4172-B0A9-A53746AC5E80}" dt="2023-08-24T14:17:13.739" v="1520" actId="27636"/>
          <ac:spMkLst>
            <pc:docMk/>
            <pc:sldMk cId="1709385499" sldId="1092"/>
            <ac:spMk id="3" creationId="{F8FE65C3-33E3-C62E-2644-BA459A3C80E5}"/>
          </ac:spMkLst>
        </pc:spChg>
      </pc:sldChg>
      <pc:sldChg chg="modSp new del mod">
        <pc:chgData name="Ruth Gallucci" userId="5a579fd59b2e016f" providerId="LiveId" clId="{DB7B1773-96AD-4172-B0A9-A53746AC5E80}" dt="2023-08-25T21:05:37.664" v="1704" actId="680"/>
        <pc:sldMkLst>
          <pc:docMk/>
          <pc:sldMk cId="1974148812" sldId="1093"/>
        </pc:sldMkLst>
        <pc:spChg chg="mod">
          <ac:chgData name="Ruth Gallucci" userId="5a579fd59b2e016f" providerId="LiveId" clId="{DB7B1773-96AD-4172-B0A9-A53746AC5E80}" dt="2023-08-25T21:05:37.104" v="1703"/>
          <ac:spMkLst>
            <pc:docMk/>
            <pc:sldMk cId="1974148812" sldId="1093"/>
            <ac:spMk id="3" creationId="{7947D3CB-FDC6-9058-E735-A3606D0B2D47}"/>
          </ac:spMkLst>
        </pc:spChg>
      </pc:sldChg>
      <pc:sldChg chg="new add del">
        <pc:chgData name="Ruth Gallucci" userId="5a579fd59b2e016f" providerId="LiveId" clId="{DB7B1773-96AD-4172-B0A9-A53746AC5E80}" dt="2023-08-25T21:04:04.408" v="1700" actId="680"/>
        <pc:sldMkLst>
          <pc:docMk/>
          <pc:sldMk cId="2253012826" sldId="1093"/>
        </pc:sldMkLst>
      </pc:sldChg>
      <pc:sldChg chg="delSp modSp new mod modClrScheme chgLayout modNotesTx">
        <pc:chgData name="Ruth Gallucci" userId="5a579fd59b2e016f" providerId="LiveId" clId="{DB7B1773-96AD-4172-B0A9-A53746AC5E80}" dt="2023-08-29T21:29:53.930" v="4521" actId="20577"/>
        <pc:sldMkLst>
          <pc:docMk/>
          <pc:sldMk cId="3854014061" sldId="1093"/>
        </pc:sldMkLst>
        <pc:spChg chg="del">
          <ac:chgData name="Ruth Gallucci" userId="5a579fd59b2e016f" providerId="LiveId" clId="{DB7B1773-96AD-4172-B0A9-A53746AC5E80}" dt="2023-08-25T21:06:12.627" v="1707" actId="700"/>
          <ac:spMkLst>
            <pc:docMk/>
            <pc:sldMk cId="3854014061" sldId="1093"/>
            <ac:spMk id="2" creationId="{8488E6A5-3966-61F5-FDDB-FDED6D14E019}"/>
          </ac:spMkLst>
        </pc:spChg>
        <pc:spChg chg="mod ord">
          <ac:chgData name="Ruth Gallucci" userId="5a579fd59b2e016f" providerId="LiveId" clId="{DB7B1773-96AD-4172-B0A9-A53746AC5E80}" dt="2023-08-25T21:07:11.743" v="1720" actId="255"/>
          <ac:spMkLst>
            <pc:docMk/>
            <pc:sldMk cId="3854014061" sldId="1093"/>
            <ac:spMk id="3" creationId="{506E74DF-126C-33BD-4208-12B9306E5F1C}"/>
          </ac:spMkLst>
        </pc:spChg>
      </pc:sldChg>
      <pc:sldChg chg="add del">
        <pc:chgData name="Ruth Gallucci" userId="5a579fd59b2e016f" providerId="LiveId" clId="{DB7B1773-96AD-4172-B0A9-A53746AC5E80}" dt="2023-08-25T21:04:03.235" v="1699"/>
        <pc:sldMkLst>
          <pc:docMk/>
          <pc:sldMk cId="530009571" sldId="1100"/>
        </pc:sldMkLst>
      </pc:sldChg>
      <pc:sldMasterChg chg="delSldLayout">
        <pc:chgData name="Ruth Gallucci" userId="5a579fd59b2e016f" providerId="LiveId" clId="{DB7B1773-96AD-4172-B0A9-A53746AC5E80}" dt="2023-08-24T14:17:18.599" v="1521" actId="47"/>
        <pc:sldMasterMkLst>
          <pc:docMk/>
          <pc:sldMasterMk cId="375701084" sldId="2147483660"/>
        </pc:sldMasterMkLst>
        <pc:sldLayoutChg chg="del">
          <pc:chgData name="Ruth Gallucci" userId="5a579fd59b2e016f" providerId="LiveId" clId="{DB7B1773-96AD-4172-B0A9-A53746AC5E80}" dt="2023-08-24T14:17:18.599" v="1521" actId="47"/>
          <pc:sldLayoutMkLst>
            <pc:docMk/>
            <pc:sldMasterMk cId="375701084" sldId="2147483660"/>
            <pc:sldLayoutMk cId="795388820" sldId="2147483673"/>
          </pc:sldLayoutMkLst>
        </pc:sldLayoutChg>
      </pc:sldMasterChg>
    </pc:docChg>
  </pc:docChgLst>
  <pc:docChgLst>
    <pc:chgData name="Ruth Gallucci" userId="5a579fd59b2e016f" providerId="LiveId" clId="{631BAB2B-A12A-49F2-85DD-A1DAD1F07D6B}"/>
    <pc:docChg chg="undo redo custSel addSld delSld modSld sldOrd modMainMaster modNotesMaster">
      <pc:chgData name="Ruth Gallucci" userId="5a579fd59b2e016f" providerId="LiveId" clId="{631BAB2B-A12A-49F2-85DD-A1DAD1F07D6B}" dt="2023-06-07T20:15:05.734" v="5585" actId="1076"/>
      <pc:docMkLst>
        <pc:docMk/>
      </pc:docMkLst>
      <pc:sldChg chg="addSp modSp mod">
        <pc:chgData name="Ruth Gallucci" userId="5a579fd59b2e016f" providerId="LiveId" clId="{631BAB2B-A12A-49F2-85DD-A1DAD1F07D6B}" dt="2023-05-18T14:38:15.716" v="514"/>
        <pc:sldMkLst>
          <pc:docMk/>
          <pc:sldMk cId="3017310472" sldId="257"/>
        </pc:sldMkLst>
        <pc:spChg chg="add mod">
          <ac:chgData name="Ruth Gallucci" userId="5a579fd59b2e016f" providerId="LiveId" clId="{631BAB2B-A12A-49F2-85DD-A1DAD1F07D6B}" dt="2023-05-18T14:38:15.716" v="514"/>
          <ac:spMkLst>
            <pc:docMk/>
            <pc:sldMk cId="3017310472" sldId="257"/>
            <ac:spMk id="5" creationId="{B5D5FCC8-42FF-06AB-3ADA-0894520F8397}"/>
          </ac:spMkLst>
        </pc:spChg>
      </pc:sldChg>
      <pc:sldChg chg="addSp delSp modSp mod chgLayout">
        <pc:chgData name="Ruth Gallucci" userId="5a579fd59b2e016f" providerId="LiveId" clId="{631BAB2B-A12A-49F2-85DD-A1DAD1F07D6B}" dt="2023-05-21T18:40:07.085" v="1305"/>
        <pc:sldMkLst>
          <pc:docMk/>
          <pc:sldMk cId="641831874" sldId="1048"/>
        </pc:sldMkLst>
        <pc:spChg chg="mod ord">
          <ac:chgData name="Ruth Gallucci" userId="5a579fd59b2e016f" providerId="LiveId" clId="{631BAB2B-A12A-49F2-85DD-A1DAD1F07D6B}" dt="2023-05-21T18:38:10.545" v="1286" actId="700"/>
          <ac:spMkLst>
            <pc:docMk/>
            <pc:sldMk cId="641831874" sldId="1048"/>
            <ac:spMk id="2" creationId="{DBEC44DF-00D2-8343-AE7B-C9CD2816103E}"/>
          </ac:spMkLst>
        </pc:spChg>
        <pc:spChg chg="del">
          <ac:chgData name="Ruth Gallucci" userId="5a579fd59b2e016f" providerId="LiveId" clId="{631BAB2B-A12A-49F2-85DD-A1DAD1F07D6B}" dt="2023-05-13T18:37:05.369" v="9" actId="931"/>
          <ac:spMkLst>
            <pc:docMk/>
            <pc:sldMk cId="641831874" sldId="1048"/>
            <ac:spMk id="3" creationId="{45F3C97B-ED77-2B4F-8CAD-556B22F86BF2}"/>
          </ac:spMkLst>
        </pc:spChg>
        <pc:spChg chg="add del mod">
          <ac:chgData name="Ruth Gallucci" userId="5a579fd59b2e016f" providerId="LiveId" clId="{631BAB2B-A12A-49F2-85DD-A1DAD1F07D6B}" dt="2023-05-21T18:37:56.872" v="1279" actId="478"/>
          <ac:spMkLst>
            <pc:docMk/>
            <pc:sldMk cId="641831874" sldId="1048"/>
            <ac:spMk id="4" creationId="{729AB636-FC38-F648-CA08-61BBCEE26D59}"/>
          </ac:spMkLst>
        </pc:spChg>
        <pc:spChg chg="add mod ord">
          <ac:chgData name="Ruth Gallucci" userId="5a579fd59b2e016f" providerId="LiveId" clId="{631BAB2B-A12A-49F2-85DD-A1DAD1F07D6B}" dt="2023-05-21T18:40:07.085" v="1305"/>
          <ac:spMkLst>
            <pc:docMk/>
            <pc:sldMk cId="641831874" sldId="1048"/>
            <ac:spMk id="6" creationId="{B6584E24-4007-7748-A928-DFF7BAC6B44B}"/>
          </ac:spMkLst>
        </pc:spChg>
        <pc:spChg chg="add del mod">
          <ac:chgData name="Ruth Gallucci" userId="5a579fd59b2e016f" providerId="LiveId" clId="{631BAB2B-A12A-49F2-85DD-A1DAD1F07D6B}" dt="2023-05-13T18:41:09.071" v="19"/>
          <ac:spMkLst>
            <pc:docMk/>
            <pc:sldMk cId="641831874" sldId="1048"/>
            <ac:spMk id="10" creationId="{4E953039-B813-E182-9CB0-CE0C31630B89}"/>
          </ac:spMkLst>
        </pc:spChg>
        <pc:spChg chg="add del mod">
          <ac:chgData name="Ruth Gallucci" userId="5a579fd59b2e016f" providerId="LiveId" clId="{631BAB2B-A12A-49F2-85DD-A1DAD1F07D6B}" dt="2023-05-21T18:38:05.561" v="1285" actId="478"/>
          <ac:spMkLst>
            <pc:docMk/>
            <pc:sldMk cId="641831874" sldId="1048"/>
            <ac:spMk id="11" creationId="{543F094A-363E-F7F5-AFC9-F38DE03085AD}"/>
          </ac:spMkLst>
        </pc:spChg>
        <pc:spChg chg="add del mod">
          <ac:chgData name="Ruth Gallucci" userId="5a579fd59b2e016f" providerId="LiveId" clId="{631BAB2B-A12A-49F2-85DD-A1DAD1F07D6B}" dt="2023-05-21T18:38:03.346" v="1284" actId="478"/>
          <ac:spMkLst>
            <pc:docMk/>
            <pc:sldMk cId="641831874" sldId="1048"/>
            <ac:spMk id="12" creationId="{870548AA-BF33-7AE3-5C28-0863FC6517E1}"/>
          </ac:spMkLst>
        </pc:spChg>
        <pc:spChg chg="add del mod">
          <ac:chgData name="Ruth Gallucci" userId="5a579fd59b2e016f" providerId="LiveId" clId="{631BAB2B-A12A-49F2-85DD-A1DAD1F07D6B}" dt="2023-05-21T18:38:01.687" v="1283" actId="478"/>
          <ac:spMkLst>
            <pc:docMk/>
            <pc:sldMk cId="641831874" sldId="1048"/>
            <ac:spMk id="13" creationId="{305CCE53-BC3B-8D2C-CFB5-988E18946479}"/>
          </ac:spMkLst>
        </pc:spChg>
        <pc:picChg chg="add del mod">
          <ac:chgData name="Ruth Gallucci" userId="5a579fd59b2e016f" providerId="LiveId" clId="{631BAB2B-A12A-49F2-85DD-A1DAD1F07D6B}" dt="2023-05-21T18:37:51.794" v="1278" actId="478"/>
          <ac:picMkLst>
            <pc:docMk/>
            <pc:sldMk cId="641831874" sldId="1048"/>
            <ac:picMk id="5" creationId="{11880E25-46F5-9DAD-3699-80BE566DE7EF}"/>
          </ac:picMkLst>
        </pc:picChg>
        <pc:picChg chg="add del mod">
          <ac:chgData name="Ruth Gallucci" userId="5a579fd59b2e016f" providerId="LiveId" clId="{631BAB2B-A12A-49F2-85DD-A1DAD1F07D6B}" dt="2023-05-21T18:37:58.808" v="1281" actId="478"/>
          <ac:picMkLst>
            <pc:docMk/>
            <pc:sldMk cId="641831874" sldId="1048"/>
            <ac:picMk id="7" creationId="{5C8CFAE8-0863-A635-14CC-5741A72E39F9}"/>
          </ac:picMkLst>
        </pc:picChg>
        <pc:picChg chg="add del mod">
          <ac:chgData name="Ruth Gallucci" userId="5a579fd59b2e016f" providerId="LiveId" clId="{631BAB2B-A12A-49F2-85DD-A1DAD1F07D6B}" dt="2023-05-13T19:20:04.512" v="429" actId="478"/>
          <ac:picMkLst>
            <pc:docMk/>
            <pc:sldMk cId="641831874" sldId="1048"/>
            <ac:picMk id="9" creationId="{321E7D73-7E13-4955-8FF7-819CBEDA219F}"/>
          </ac:picMkLst>
        </pc:picChg>
        <pc:picChg chg="add del mod">
          <ac:chgData name="Ruth Gallucci" userId="5a579fd59b2e016f" providerId="LiveId" clId="{631BAB2B-A12A-49F2-85DD-A1DAD1F07D6B}" dt="2023-05-21T18:37:57.913" v="1280" actId="478"/>
          <ac:picMkLst>
            <pc:docMk/>
            <pc:sldMk cId="641831874" sldId="1048"/>
            <ac:picMk id="15" creationId="{788411A3-B901-D338-558A-5E7225D4006A}"/>
          </ac:picMkLst>
        </pc:picChg>
      </pc:sldChg>
      <pc:sldChg chg="modSp mod">
        <pc:chgData name="Ruth Gallucci" userId="5a579fd59b2e016f" providerId="LiveId" clId="{631BAB2B-A12A-49F2-85DD-A1DAD1F07D6B}" dt="2023-05-19T11:18:11.047" v="607" actId="1076"/>
        <pc:sldMkLst>
          <pc:docMk/>
          <pc:sldMk cId="564094082" sldId="1049"/>
        </pc:sldMkLst>
        <pc:spChg chg="mod">
          <ac:chgData name="Ruth Gallucci" userId="5a579fd59b2e016f" providerId="LiveId" clId="{631BAB2B-A12A-49F2-85DD-A1DAD1F07D6B}" dt="2023-05-19T11:18:11.047" v="607" actId="1076"/>
          <ac:spMkLst>
            <pc:docMk/>
            <pc:sldMk cId="564094082" sldId="1049"/>
            <ac:spMk id="3" creationId="{8A8D53ED-1E3A-2721-3023-0739CE60CF7A}"/>
          </ac:spMkLst>
        </pc:spChg>
      </pc:sldChg>
      <pc:sldChg chg="addSp delSp modSp mod">
        <pc:chgData name="Ruth Gallucci" userId="5a579fd59b2e016f" providerId="LiveId" clId="{631BAB2B-A12A-49F2-85DD-A1DAD1F07D6B}" dt="2023-05-28T14:30:09.796" v="4852" actId="27636"/>
        <pc:sldMkLst>
          <pc:docMk/>
          <pc:sldMk cId="1939823132" sldId="1050"/>
        </pc:sldMkLst>
        <pc:spChg chg="mod">
          <ac:chgData name="Ruth Gallucci" userId="5a579fd59b2e016f" providerId="LiveId" clId="{631BAB2B-A12A-49F2-85DD-A1DAD1F07D6B}" dt="2023-05-13T18:51:03.366" v="120" actId="20577"/>
          <ac:spMkLst>
            <pc:docMk/>
            <pc:sldMk cId="1939823132" sldId="1050"/>
            <ac:spMk id="2" creationId="{C162CB5D-C6C4-B57F-93A8-C65C75F0E7D6}"/>
          </ac:spMkLst>
        </pc:spChg>
        <pc:spChg chg="mod">
          <ac:chgData name="Ruth Gallucci" userId="5a579fd59b2e016f" providerId="LiveId" clId="{631BAB2B-A12A-49F2-85DD-A1DAD1F07D6B}" dt="2023-05-28T14:30:09.796" v="4852" actId="27636"/>
          <ac:spMkLst>
            <pc:docMk/>
            <pc:sldMk cId="1939823132" sldId="1050"/>
            <ac:spMk id="3" creationId="{FC69BD8B-E194-5A12-D9C1-7DB5DB025353}"/>
          </ac:spMkLst>
        </pc:spChg>
        <pc:picChg chg="add del mod">
          <ac:chgData name="Ruth Gallucci" userId="5a579fd59b2e016f" providerId="LiveId" clId="{631BAB2B-A12A-49F2-85DD-A1DAD1F07D6B}" dt="2023-05-13T18:54:08.892" v="160" actId="22"/>
          <ac:picMkLst>
            <pc:docMk/>
            <pc:sldMk cId="1939823132" sldId="1050"/>
            <ac:picMk id="5" creationId="{76CF197B-570C-C5E4-0D24-4A6B35A4F6FC}"/>
          </ac:picMkLst>
        </pc:picChg>
      </pc:sldChg>
      <pc:sldChg chg="ord">
        <pc:chgData name="Ruth Gallucci" userId="5a579fd59b2e016f" providerId="LiveId" clId="{631BAB2B-A12A-49F2-85DD-A1DAD1F07D6B}" dt="2023-05-28T15:02:49.533" v="5563"/>
        <pc:sldMkLst>
          <pc:docMk/>
          <pc:sldMk cId="778151133" sldId="1051"/>
        </pc:sldMkLst>
      </pc:sldChg>
      <pc:sldChg chg="modSp mod ord">
        <pc:chgData name="Ruth Gallucci" userId="5a579fd59b2e016f" providerId="LiveId" clId="{631BAB2B-A12A-49F2-85DD-A1DAD1F07D6B}" dt="2023-05-28T13:36:56.432" v="3580" actId="20577"/>
        <pc:sldMkLst>
          <pc:docMk/>
          <pc:sldMk cId="4174496502" sldId="1052"/>
        </pc:sldMkLst>
        <pc:spChg chg="mod">
          <ac:chgData name="Ruth Gallucci" userId="5a579fd59b2e016f" providerId="LiveId" clId="{631BAB2B-A12A-49F2-85DD-A1DAD1F07D6B}" dt="2023-05-21T18:40:50.778" v="1308" actId="20577"/>
          <ac:spMkLst>
            <pc:docMk/>
            <pc:sldMk cId="4174496502" sldId="1052"/>
            <ac:spMk id="2" creationId="{F3EF1C96-36ED-5057-86AB-7335ED2CBF27}"/>
          </ac:spMkLst>
        </pc:spChg>
        <pc:spChg chg="mod">
          <ac:chgData name="Ruth Gallucci" userId="5a579fd59b2e016f" providerId="LiveId" clId="{631BAB2B-A12A-49F2-85DD-A1DAD1F07D6B}" dt="2023-05-28T13:36:56.432" v="3580" actId="20577"/>
          <ac:spMkLst>
            <pc:docMk/>
            <pc:sldMk cId="4174496502" sldId="1052"/>
            <ac:spMk id="3" creationId="{AC369322-9A68-06DE-0D70-8553247D0368}"/>
          </ac:spMkLst>
        </pc:spChg>
      </pc:sldChg>
      <pc:sldChg chg="addSp modSp mod ord">
        <pc:chgData name="Ruth Gallucci" userId="5a579fd59b2e016f" providerId="LiveId" clId="{631BAB2B-A12A-49F2-85DD-A1DAD1F07D6B}" dt="2023-05-19T11:17:43.267" v="605"/>
        <pc:sldMkLst>
          <pc:docMk/>
          <pc:sldMk cId="2632556011" sldId="1053"/>
        </pc:sldMkLst>
        <pc:spChg chg="mod">
          <ac:chgData name="Ruth Gallucci" userId="5a579fd59b2e016f" providerId="LiveId" clId="{631BAB2B-A12A-49F2-85DD-A1DAD1F07D6B}" dt="2023-05-18T14:38:15.716" v="514"/>
          <ac:spMkLst>
            <pc:docMk/>
            <pc:sldMk cId="2632556011" sldId="1053"/>
            <ac:spMk id="3" creationId="{AC369322-9A68-06DE-0D70-8553247D0368}"/>
          </ac:spMkLst>
        </pc:spChg>
        <pc:spChg chg="add mod">
          <ac:chgData name="Ruth Gallucci" userId="5a579fd59b2e016f" providerId="LiveId" clId="{631BAB2B-A12A-49F2-85DD-A1DAD1F07D6B}" dt="2023-05-18T14:38:15.716" v="514"/>
          <ac:spMkLst>
            <pc:docMk/>
            <pc:sldMk cId="2632556011" sldId="1053"/>
            <ac:spMk id="5" creationId="{8ED5EF98-07DF-7A81-791A-7EDDD836EDC9}"/>
          </ac:spMkLst>
        </pc:spChg>
      </pc:sldChg>
      <pc:sldChg chg="modSp mod">
        <pc:chgData name="Ruth Gallucci" userId="5a579fd59b2e016f" providerId="LiveId" clId="{631BAB2B-A12A-49F2-85DD-A1DAD1F07D6B}" dt="2023-05-28T15:09:14.457" v="5583" actId="20577"/>
        <pc:sldMkLst>
          <pc:docMk/>
          <pc:sldMk cId="2669688444" sldId="1054"/>
        </pc:sldMkLst>
        <pc:spChg chg="mod">
          <ac:chgData name="Ruth Gallucci" userId="5a579fd59b2e016f" providerId="LiveId" clId="{631BAB2B-A12A-49F2-85DD-A1DAD1F07D6B}" dt="2023-05-18T13:39:44.540" v="513"/>
          <ac:spMkLst>
            <pc:docMk/>
            <pc:sldMk cId="2669688444" sldId="1054"/>
            <ac:spMk id="6" creationId="{FE83B4B1-6D4A-F7A2-1A79-B85FFE1AECC1}"/>
          </ac:spMkLst>
        </pc:spChg>
        <pc:spChg chg="mod">
          <ac:chgData name="Ruth Gallucci" userId="5a579fd59b2e016f" providerId="LiveId" clId="{631BAB2B-A12A-49F2-85DD-A1DAD1F07D6B}" dt="2023-05-28T15:09:14.457" v="5583" actId="20577"/>
          <ac:spMkLst>
            <pc:docMk/>
            <pc:sldMk cId="2669688444" sldId="1054"/>
            <ac:spMk id="7" creationId="{27A47563-5A64-06F4-2D14-47A37C7EEBF0}"/>
          </ac:spMkLst>
        </pc:spChg>
      </pc:sldChg>
      <pc:sldChg chg="del">
        <pc:chgData name="Ruth Gallucci" userId="5a579fd59b2e016f" providerId="LiveId" clId="{631BAB2B-A12A-49F2-85DD-A1DAD1F07D6B}" dt="2023-05-28T13:35:22.802" v="3547" actId="47"/>
        <pc:sldMkLst>
          <pc:docMk/>
          <pc:sldMk cId="1821319264" sldId="1055"/>
        </pc:sldMkLst>
      </pc:sldChg>
      <pc:sldChg chg="modSp mod">
        <pc:chgData name="Ruth Gallucci" userId="5a579fd59b2e016f" providerId="LiveId" clId="{631BAB2B-A12A-49F2-85DD-A1DAD1F07D6B}" dt="2023-05-19T11:36:54.610" v="630" actId="113"/>
        <pc:sldMkLst>
          <pc:docMk/>
          <pc:sldMk cId="4257645045" sldId="1056"/>
        </pc:sldMkLst>
        <pc:spChg chg="mod">
          <ac:chgData name="Ruth Gallucci" userId="5a579fd59b2e016f" providerId="LiveId" clId="{631BAB2B-A12A-49F2-85DD-A1DAD1F07D6B}" dt="2023-05-19T11:36:54.610" v="630" actId="113"/>
          <ac:spMkLst>
            <pc:docMk/>
            <pc:sldMk cId="4257645045" sldId="1056"/>
            <ac:spMk id="3" creationId="{AEC6E219-4C79-8F7A-E5B5-9560C2B55825}"/>
          </ac:spMkLst>
        </pc:spChg>
      </pc:sldChg>
      <pc:sldChg chg="addSp delSp modSp new mod ord">
        <pc:chgData name="Ruth Gallucci" userId="5a579fd59b2e016f" providerId="LiveId" clId="{631BAB2B-A12A-49F2-85DD-A1DAD1F07D6B}" dt="2023-05-28T14:31:47.831" v="4869" actId="1076"/>
        <pc:sldMkLst>
          <pc:docMk/>
          <pc:sldMk cId="2533269887" sldId="1057"/>
        </pc:sldMkLst>
        <pc:spChg chg="mod">
          <ac:chgData name="Ruth Gallucci" userId="5a579fd59b2e016f" providerId="LiveId" clId="{631BAB2B-A12A-49F2-85DD-A1DAD1F07D6B}" dt="2023-05-13T19:18:24.341" v="416" actId="20577"/>
          <ac:spMkLst>
            <pc:docMk/>
            <pc:sldMk cId="2533269887" sldId="1057"/>
            <ac:spMk id="2" creationId="{2ABB81AE-EA14-C33B-E27C-BEA158579485}"/>
          </ac:spMkLst>
        </pc:spChg>
        <pc:spChg chg="mod">
          <ac:chgData name="Ruth Gallucci" userId="5a579fd59b2e016f" providerId="LiveId" clId="{631BAB2B-A12A-49F2-85DD-A1DAD1F07D6B}" dt="2023-05-19T11:54:29.078" v="815" actId="20577"/>
          <ac:spMkLst>
            <pc:docMk/>
            <pc:sldMk cId="2533269887" sldId="1057"/>
            <ac:spMk id="3" creationId="{E57A68A4-AA0B-0AE9-B0D1-084ACA61ACB2}"/>
          </ac:spMkLst>
        </pc:spChg>
        <pc:spChg chg="add del mod">
          <ac:chgData name="Ruth Gallucci" userId="5a579fd59b2e016f" providerId="LiveId" clId="{631BAB2B-A12A-49F2-85DD-A1DAD1F07D6B}" dt="2023-05-13T19:18:30.583" v="418" actId="478"/>
          <ac:spMkLst>
            <pc:docMk/>
            <pc:sldMk cId="2533269887" sldId="1057"/>
            <ac:spMk id="7" creationId="{E71B890D-91CA-0869-44E2-77799CD5DC2B}"/>
          </ac:spMkLst>
        </pc:spChg>
        <pc:picChg chg="add mod">
          <ac:chgData name="Ruth Gallucci" userId="5a579fd59b2e016f" providerId="LiveId" clId="{631BAB2B-A12A-49F2-85DD-A1DAD1F07D6B}" dt="2023-05-28T14:31:47.831" v="4869" actId="1076"/>
          <ac:picMkLst>
            <pc:docMk/>
            <pc:sldMk cId="2533269887" sldId="1057"/>
            <ac:picMk id="5" creationId="{49FEC9F6-6E9F-5422-BD41-5B7B1DA1B89C}"/>
          </ac:picMkLst>
        </pc:picChg>
      </pc:sldChg>
      <pc:sldChg chg="modSp new mod">
        <pc:chgData name="Ruth Gallucci" userId="5a579fd59b2e016f" providerId="LiveId" clId="{631BAB2B-A12A-49F2-85DD-A1DAD1F07D6B}" dt="2023-05-28T14:30:25.328" v="4853" actId="113"/>
        <pc:sldMkLst>
          <pc:docMk/>
          <pc:sldMk cId="2516825713" sldId="1058"/>
        </pc:sldMkLst>
        <pc:spChg chg="mod">
          <ac:chgData name="Ruth Gallucci" userId="5a579fd59b2e016f" providerId="LiveId" clId="{631BAB2B-A12A-49F2-85DD-A1DAD1F07D6B}" dt="2023-05-13T18:51:15.987" v="141" actId="20577"/>
          <ac:spMkLst>
            <pc:docMk/>
            <pc:sldMk cId="2516825713" sldId="1058"/>
            <ac:spMk id="2" creationId="{06026337-3245-7D5C-813E-EA1CB5B7950E}"/>
          </ac:spMkLst>
        </pc:spChg>
        <pc:spChg chg="mod">
          <ac:chgData name="Ruth Gallucci" userId="5a579fd59b2e016f" providerId="LiveId" clId="{631BAB2B-A12A-49F2-85DD-A1DAD1F07D6B}" dt="2023-05-28T14:30:25.328" v="4853" actId="113"/>
          <ac:spMkLst>
            <pc:docMk/>
            <pc:sldMk cId="2516825713" sldId="1058"/>
            <ac:spMk id="3" creationId="{540B6822-FD87-91C1-A176-ECE8CD05FF54}"/>
          </ac:spMkLst>
        </pc:spChg>
      </pc:sldChg>
      <pc:sldChg chg="new del">
        <pc:chgData name="Ruth Gallucci" userId="5a579fd59b2e016f" providerId="LiveId" clId="{631BAB2B-A12A-49F2-85DD-A1DAD1F07D6B}" dt="2023-05-13T19:36:23.844" v="494" actId="2696"/>
        <pc:sldMkLst>
          <pc:docMk/>
          <pc:sldMk cId="331533265" sldId="1059"/>
        </pc:sldMkLst>
      </pc:sldChg>
      <pc:sldChg chg="modSp new del mod ord">
        <pc:chgData name="Ruth Gallucci" userId="5a579fd59b2e016f" providerId="LiveId" clId="{631BAB2B-A12A-49F2-85DD-A1DAD1F07D6B}" dt="2023-05-28T15:01:20.840" v="5561" actId="2696"/>
        <pc:sldMkLst>
          <pc:docMk/>
          <pc:sldMk cId="706280876" sldId="1059"/>
        </pc:sldMkLst>
        <pc:spChg chg="mod">
          <ac:chgData name="Ruth Gallucci" userId="5a579fd59b2e016f" providerId="LiveId" clId="{631BAB2B-A12A-49F2-85DD-A1DAD1F07D6B}" dt="2023-05-21T19:29:25.455" v="2467" actId="20577"/>
          <ac:spMkLst>
            <pc:docMk/>
            <pc:sldMk cId="706280876" sldId="1059"/>
            <ac:spMk id="2" creationId="{783C2F4E-CCC2-1014-DC8D-B01D75C9B7FB}"/>
          </ac:spMkLst>
        </pc:spChg>
        <pc:spChg chg="mod">
          <ac:chgData name="Ruth Gallucci" userId="5a579fd59b2e016f" providerId="LiveId" clId="{631BAB2B-A12A-49F2-85DD-A1DAD1F07D6B}" dt="2023-05-28T13:40:13.570" v="3680" actId="1076"/>
          <ac:spMkLst>
            <pc:docMk/>
            <pc:sldMk cId="706280876" sldId="1059"/>
            <ac:spMk id="3" creationId="{E523FFDD-0703-BA37-214C-3AD7C94AF86D}"/>
          </ac:spMkLst>
        </pc:spChg>
      </pc:sldChg>
      <pc:sldChg chg="modSp new del mod">
        <pc:chgData name="Ruth Gallucci" userId="5a579fd59b2e016f" providerId="LiveId" clId="{631BAB2B-A12A-49F2-85DD-A1DAD1F07D6B}" dt="2023-05-15T11:40:13.549" v="512" actId="47"/>
        <pc:sldMkLst>
          <pc:docMk/>
          <pc:sldMk cId="3288670199" sldId="1059"/>
        </pc:sldMkLst>
        <pc:spChg chg="mod">
          <ac:chgData name="Ruth Gallucci" userId="5a579fd59b2e016f" providerId="LiveId" clId="{631BAB2B-A12A-49F2-85DD-A1DAD1F07D6B}" dt="2023-05-14T15:17:59.964" v="505" actId="27636"/>
          <ac:spMkLst>
            <pc:docMk/>
            <pc:sldMk cId="3288670199" sldId="1059"/>
            <ac:spMk id="2" creationId="{99EC2FFB-6B60-270F-DF88-F6D5587D457C}"/>
          </ac:spMkLst>
        </pc:spChg>
      </pc:sldChg>
      <pc:sldChg chg="new del">
        <pc:chgData name="Ruth Gallucci" userId="5a579fd59b2e016f" providerId="LiveId" clId="{631BAB2B-A12A-49F2-85DD-A1DAD1F07D6B}" dt="2023-05-13T18:51:42.823" v="156" actId="680"/>
        <pc:sldMkLst>
          <pc:docMk/>
          <pc:sldMk cId="3779068863" sldId="1059"/>
        </pc:sldMkLst>
      </pc:sldChg>
      <pc:sldChg chg="modSp add del mod ord">
        <pc:chgData name="Ruth Gallucci" userId="5a579fd59b2e016f" providerId="LiveId" clId="{631BAB2B-A12A-49F2-85DD-A1DAD1F07D6B}" dt="2023-06-07T20:15:05.734" v="5585" actId="1076"/>
        <pc:sldMkLst>
          <pc:docMk/>
          <pc:sldMk cId="2120693432" sldId="1060"/>
        </pc:sldMkLst>
        <pc:spChg chg="mod">
          <ac:chgData name="Ruth Gallucci" userId="5a579fd59b2e016f" providerId="LiveId" clId="{631BAB2B-A12A-49F2-85DD-A1DAD1F07D6B}" dt="2023-06-07T20:15:05.734" v="5585" actId="1076"/>
          <ac:spMkLst>
            <pc:docMk/>
            <pc:sldMk cId="2120693432" sldId="1060"/>
            <ac:spMk id="3" creationId="{F09D459F-A508-158C-F568-4C991A7A84CD}"/>
          </ac:spMkLst>
        </pc:spChg>
      </pc:sldChg>
      <pc:sldChg chg="modSp new del mod ord">
        <pc:chgData name="Ruth Gallucci" userId="5a579fd59b2e016f" providerId="LiveId" clId="{631BAB2B-A12A-49F2-85DD-A1DAD1F07D6B}" dt="2023-05-28T15:01:20.840" v="5561" actId="2696"/>
        <pc:sldMkLst>
          <pc:docMk/>
          <pc:sldMk cId="3017037664" sldId="1060"/>
        </pc:sldMkLst>
        <pc:spChg chg="mod">
          <ac:chgData name="Ruth Gallucci" userId="5a579fd59b2e016f" providerId="LiveId" clId="{631BAB2B-A12A-49F2-85DD-A1DAD1F07D6B}" dt="2023-05-28T13:37:57.188" v="3584" actId="6549"/>
          <ac:spMkLst>
            <pc:docMk/>
            <pc:sldMk cId="3017037664" sldId="1060"/>
            <ac:spMk id="2" creationId="{3E8FF846-B238-67DB-DA5B-95DC6086F576}"/>
          </ac:spMkLst>
        </pc:spChg>
        <pc:spChg chg="mod">
          <ac:chgData name="Ruth Gallucci" userId="5a579fd59b2e016f" providerId="LiveId" clId="{631BAB2B-A12A-49F2-85DD-A1DAD1F07D6B}" dt="2023-05-22T11:41:43.254" v="2583" actId="20577"/>
          <ac:spMkLst>
            <pc:docMk/>
            <pc:sldMk cId="3017037664" sldId="1060"/>
            <ac:spMk id="3" creationId="{F09D459F-A508-158C-F568-4C991A7A84CD}"/>
          </ac:spMkLst>
        </pc:spChg>
      </pc:sldChg>
      <pc:sldChg chg="modSp new del mod ord">
        <pc:chgData name="Ruth Gallucci" userId="5a579fd59b2e016f" providerId="LiveId" clId="{631BAB2B-A12A-49F2-85DD-A1DAD1F07D6B}" dt="2023-05-21T19:12:14.959" v="2263" actId="47"/>
        <pc:sldMkLst>
          <pc:docMk/>
          <pc:sldMk cId="3770327186" sldId="1061"/>
        </pc:sldMkLst>
        <pc:spChg chg="mod">
          <ac:chgData name="Ruth Gallucci" userId="5a579fd59b2e016f" providerId="LiveId" clId="{631BAB2B-A12A-49F2-85DD-A1DAD1F07D6B}" dt="2023-05-19T12:23:19.903" v="1154" actId="20577"/>
          <ac:spMkLst>
            <pc:docMk/>
            <pc:sldMk cId="3770327186" sldId="1061"/>
            <ac:spMk id="3" creationId="{E1F8CBD2-38C4-774A-1127-BCDC3E08F90B}"/>
          </ac:spMkLst>
        </pc:spChg>
      </pc:sldChg>
      <pc:sldChg chg="delSp modSp new mod ord modClrScheme chgLayout">
        <pc:chgData name="Ruth Gallucci" userId="5a579fd59b2e016f" providerId="LiveId" clId="{631BAB2B-A12A-49F2-85DD-A1DAD1F07D6B}" dt="2023-05-28T15:00:00.843" v="5560" actId="122"/>
        <pc:sldMkLst>
          <pc:docMk/>
          <pc:sldMk cId="1879291214" sldId="1062"/>
        </pc:sldMkLst>
        <pc:spChg chg="del">
          <ac:chgData name="Ruth Gallucci" userId="5a579fd59b2e016f" providerId="LiveId" clId="{631BAB2B-A12A-49F2-85DD-A1DAD1F07D6B}" dt="2023-05-28T14:58:04.411" v="5271" actId="700"/>
          <ac:spMkLst>
            <pc:docMk/>
            <pc:sldMk cId="1879291214" sldId="1062"/>
            <ac:spMk id="2" creationId="{BF9A9C0F-B91F-C9D8-1F4F-070AFA62ED50}"/>
          </ac:spMkLst>
        </pc:spChg>
        <pc:spChg chg="mod ord">
          <ac:chgData name="Ruth Gallucci" userId="5a579fd59b2e016f" providerId="LiveId" clId="{631BAB2B-A12A-49F2-85DD-A1DAD1F07D6B}" dt="2023-05-28T15:00:00.843" v="5560" actId="122"/>
          <ac:spMkLst>
            <pc:docMk/>
            <pc:sldMk cId="1879291214" sldId="1062"/>
            <ac:spMk id="3" creationId="{2B012F14-DF3E-557B-7056-C2CC3083657F}"/>
          </ac:spMkLst>
        </pc:spChg>
      </pc:sldChg>
      <pc:sldChg chg="new del">
        <pc:chgData name="Ruth Gallucci" userId="5a579fd59b2e016f" providerId="LiveId" clId="{631BAB2B-A12A-49F2-85DD-A1DAD1F07D6B}" dt="2023-05-19T11:29:33.243" v="619" actId="47"/>
        <pc:sldMkLst>
          <pc:docMk/>
          <pc:sldMk cId="1964272991" sldId="1063"/>
        </pc:sldMkLst>
      </pc:sldChg>
      <pc:sldChg chg="modSp del mod ord">
        <pc:chgData name="Ruth Gallucci" userId="5a579fd59b2e016f" providerId="LiveId" clId="{631BAB2B-A12A-49F2-85DD-A1DAD1F07D6B}" dt="2023-05-28T15:01:20.840" v="5561" actId="2696"/>
        <pc:sldMkLst>
          <pc:docMk/>
          <pc:sldMk cId="3390992692" sldId="1064"/>
        </pc:sldMkLst>
        <pc:spChg chg="mod">
          <ac:chgData name="Ruth Gallucci" userId="5a579fd59b2e016f" providerId="LiveId" clId="{631BAB2B-A12A-49F2-85DD-A1DAD1F07D6B}" dt="2023-05-21T19:29:59.856" v="2480" actId="255"/>
          <ac:spMkLst>
            <pc:docMk/>
            <pc:sldMk cId="3390992692" sldId="1064"/>
            <ac:spMk id="3" creationId="{FC69BD8B-E194-5A12-D9C1-7DB5DB025353}"/>
          </ac:spMkLst>
        </pc:spChg>
        <pc:picChg chg="mod">
          <ac:chgData name="Ruth Gallucci" userId="5a579fd59b2e016f" providerId="LiveId" clId="{631BAB2B-A12A-49F2-85DD-A1DAD1F07D6B}" dt="2023-05-21T19:29:53.013" v="2479" actId="1076"/>
          <ac:picMkLst>
            <pc:docMk/>
            <pc:sldMk cId="3390992692" sldId="1064"/>
            <ac:picMk id="5" creationId="{8BDF1858-179E-0B9D-A7D9-6A9D1A88B2A4}"/>
          </ac:picMkLst>
        </pc:picChg>
      </pc:sldChg>
      <pc:sldChg chg="addSp modSp new del mod ord">
        <pc:chgData name="Ruth Gallucci" userId="5a579fd59b2e016f" providerId="LiveId" clId="{631BAB2B-A12A-49F2-85DD-A1DAD1F07D6B}" dt="2023-06-04T19:27:39.852" v="5584" actId="47"/>
        <pc:sldMkLst>
          <pc:docMk/>
          <pc:sldMk cId="1321291101" sldId="1065"/>
        </pc:sldMkLst>
        <pc:spChg chg="mod">
          <ac:chgData name="Ruth Gallucci" userId="5a579fd59b2e016f" providerId="LiveId" clId="{631BAB2B-A12A-49F2-85DD-A1DAD1F07D6B}" dt="2023-05-19T11:50:47.214" v="750"/>
          <ac:spMkLst>
            <pc:docMk/>
            <pc:sldMk cId="1321291101" sldId="1065"/>
            <ac:spMk id="2" creationId="{B426B869-A2B5-465F-1B34-CBA091C02EB9}"/>
          </ac:spMkLst>
        </pc:spChg>
        <pc:spChg chg="mod">
          <ac:chgData name="Ruth Gallucci" userId="5a579fd59b2e016f" providerId="LiveId" clId="{631BAB2B-A12A-49F2-85DD-A1DAD1F07D6B}" dt="2023-05-28T13:37:22" v="3581" actId="20577"/>
          <ac:spMkLst>
            <pc:docMk/>
            <pc:sldMk cId="1321291101" sldId="1065"/>
            <ac:spMk id="3" creationId="{290EB446-40DA-2E17-A389-FE1591D64087}"/>
          </ac:spMkLst>
        </pc:spChg>
        <pc:spChg chg="add mod">
          <ac:chgData name="Ruth Gallucci" userId="5a579fd59b2e016f" providerId="LiveId" clId="{631BAB2B-A12A-49F2-85DD-A1DAD1F07D6B}" dt="2023-05-28T13:37:26.185" v="3582" actId="1076"/>
          <ac:spMkLst>
            <pc:docMk/>
            <pc:sldMk cId="1321291101" sldId="1065"/>
            <ac:spMk id="5" creationId="{BEF2C440-7810-FB6C-5A1C-387AC127D6B8}"/>
          </ac:spMkLst>
        </pc:spChg>
      </pc:sldChg>
      <pc:sldChg chg="addSp delSp modSp new del mod modClrScheme chgLayout">
        <pc:chgData name="Ruth Gallucci" userId="5a579fd59b2e016f" providerId="LiveId" clId="{631BAB2B-A12A-49F2-85DD-A1DAD1F07D6B}" dt="2023-05-19T11:50:32.144" v="748" actId="2696"/>
        <pc:sldMkLst>
          <pc:docMk/>
          <pc:sldMk cId="2142408378" sldId="1065"/>
        </pc:sldMkLst>
        <pc:spChg chg="del">
          <ac:chgData name="Ruth Gallucci" userId="5a579fd59b2e016f" providerId="LiveId" clId="{631BAB2B-A12A-49F2-85DD-A1DAD1F07D6B}" dt="2023-05-19T11:49:32.839" v="717" actId="700"/>
          <ac:spMkLst>
            <pc:docMk/>
            <pc:sldMk cId="2142408378" sldId="1065"/>
            <ac:spMk id="2" creationId="{4943B89D-EB1B-B63D-EF62-73081479BE2A}"/>
          </ac:spMkLst>
        </pc:spChg>
        <pc:spChg chg="del">
          <ac:chgData name="Ruth Gallucci" userId="5a579fd59b2e016f" providerId="LiveId" clId="{631BAB2B-A12A-49F2-85DD-A1DAD1F07D6B}" dt="2023-05-19T11:49:32.839" v="717" actId="700"/>
          <ac:spMkLst>
            <pc:docMk/>
            <pc:sldMk cId="2142408378" sldId="1065"/>
            <ac:spMk id="3" creationId="{B4B9DA27-8232-739A-1946-164399650906}"/>
          </ac:spMkLst>
        </pc:spChg>
        <pc:spChg chg="add mod">
          <ac:chgData name="Ruth Gallucci" userId="5a579fd59b2e016f" providerId="LiveId" clId="{631BAB2B-A12A-49F2-85DD-A1DAD1F07D6B}" dt="2023-05-19T11:49:55.696" v="721" actId="14100"/>
          <ac:spMkLst>
            <pc:docMk/>
            <pc:sldMk cId="2142408378" sldId="1065"/>
            <ac:spMk id="5" creationId="{48A83667-6F52-8AB5-7E5F-7BDDD73EA467}"/>
          </ac:spMkLst>
        </pc:spChg>
        <pc:spChg chg="add mod ord">
          <ac:chgData name="Ruth Gallucci" userId="5a579fd59b2e016f" providerId="LiveId" clId="{631BAB2B-A12A-49F2-85DD-A1DAD1F07D6B}" dt="2023-05-19T11:50:23.860" v="747" actId="21"/>
          <ac:spMkLst>
            <pc:docMk/>
            <pc:sldMk cId="2142408378" sldId="1065"/>
            <ac:spMk id="6" creationId="{C91F2582-DEAD-C33F-863C-ECD25E0AB1F8}"/>
          </ac:spMkLst>
        </pc:spChg>
        <pc:spChg chg="add mod ord">
          <ac:chgData name="Ruth Gallucci" userId="5a579fd59b2e016f" providerId="LiveId" clId="{631BAB2B-A12A-49F2-85DD-A1DAD1F07D6B}" dt="2023-05-19T11:50:01.376" v="722" actId="700"/>
          <ac:spMkLst>
            <pc:docMk/>
            <pc:sldMk cId="2142408378" sldId="1065"/>
            <ac:spMk id="7" creationId="{A0F7D9D6-8886-E550-634C-6539E8861100}"/>
          </ac:spMkLst>
        </pc:spChg>
      </pc:sldChg>
      <pc:sldChg chg="modSp new mod ord">
        <pc:chgData name="Ruth Gallucci" userId="5a579fd59b2e016f" providerId="LiveId" clId="{631BAB2B-A12A-49F2-85DD-A1DAD1F07D6B}" dt="2023-05-19T12:03:18.958" v="889" actId="20577"/>
        <pc:sldMkLst>
          <pc:docMk/>
          <pc:sldMk cId="416592987" sldId="1066"/>
        </pc:sldMkLst>
        <pc:spChg chg="mod">
          <ac:chgData name="Ruth Gallucci" userId="5a579fd59b2e016f" providerId="LiveId" clId="{631BAB2B-A12A-49F2-85DD-A1DAD1F07D6B}" dt="2023-05-19T11:59:43.282" v="838" actId="20577"/>
          <ac:spMkLst>
            <pc:docMk/>
            <pc:sldMk cId="416592987" sldId="1066"/>
            <ac:spMk id="2" creationId="{EB97AB8D-573A-C7F1-2579-A963C25A3575}"/>
          </ac:spMkLst>
        </pc:spChg>
        <pc:spChg chg="mod">
          <ac:chgData name="Ruth Gallucci" userId="5a579fd59b2e016f" providerId="LiveId" clId="{631BAB2B-A12A-49F2-85DD-A1DAD1F07D6B}" dt="2023-05-19T12:03:18.958" v="889" actId="20577"/>
          <ac:spMkLst>
            <pc:docMk/>
            <pc:sldMk cId="416592987" sldId="1066"/>
            <ac:spMk id="3" creationId="{50037374-436A-6235-5C50-6EE5840B4588}"/>
          </ac:spMkLst>
        </pc:spChg>
      </pc:sldChg>
      <pc:sldChg chg="addSp delSp modSp new mod modClrScheme chgLayout">
        <pc:chgData name="Ruth Gallucci" userId="5a579fd59b2e016f" providerId="LiveId" clId="{631BAB2B-A12A-49F2-85DD-A1DAD1F07D6B}" dt="2023-05-19T12:10:06.855" v="1024" actId="255"/>
        <pc:sldMkLst>
          <pc:docMk/>
          <pc:sldMk cId="2164657371" sldId="1067"/>
        </pc:sldMkLst>
        <pc:spChg chg="mod ord">
          <ac:chgData name="Ruth Gallucci" userId="5a579fd59b2e016f" providerId="LiveId" clId="{631BAB2B-A12A-49F2-85DD-A1DAD1F07D6B}" dt="2023-05-19T12:08:55.125" v="997" actId="700"/>
          <ac:spMkLst>
            <pc:docMk/>
            <pc:sldMk cId="2164657371" sldId="1067"/>
            <ac:spMk id="2" creationId="{1BBBEA96-DC17-32A1-EBEE-3A2FB77D20C2}"/>
          </ac:spMkLst>
        </pc:spChg>
        <pc:spChg chg="mod ord">
          <ac:chgData name="Ruth Gallucci" userId="5a579fd59b2e016f" providerId="LiveId" clId="{631BAB2B-A12A-49F2-85DD-A1DAD1F07D6B}" dt="2023-05-19T12:10:00.235" v="1023" actId="255"/>
          <ac:spMkLst>
            <pc:docMk/>
            <pc:sldMk cId="2164657371" sldId="1067"/>
            <ac:spMk id="3" creationId="{C10FC0DF-9355-BBD9-F705-BC5A60963C5F}"/>
          </ac:spMkLst>
        </pc:spChg>
        <pc:spChg chg="add del mod ord">
          <ac:chgData name="Ruth Gallucci" userId="5a579fd59b2e016f" providerId="LiveId" clId="{631BAB2B-A12A-49F2-85DD-A1DAD1F07D6B}" dt="2023-05-19T12:07:48.795" v="987" actId="478"/>
          <ac:spMkLst>
            <pc:docMk/>
            <pc:sldMk cId="2164657371" sldId="1067"/>
            <ac:spMk id="4" creationId="{7737688C-EC8A-6D11-0FB4-387E16872F04}"/>
          </ac:spMkLst>
        </pc:spChg>
        <pc:spChg chg="add mod">
          <ac:chgData name="Ruth Gallucci" userId="5a579fd59b2e016f" providerId="LiveId" clId="{631BAB2B-A12A-49F2-85DD-A1DAD1F07D6B}" dt="2023-05-19T12:09:42.826" v="1021" actId="1076"/>
          <ac:spMkLst>
            <pc:docMk/>
            <pc:sldMk cId="2164657371" sldId="1067"/>
            <ac:spMk id="5" creationId="{475EAA2F-55DF-6B4C-778E-DB61F18C52C9}"/>
          </ac:spMkLst>
        </pc:spChg>
        <pc:spChg chg="add mod ord">
          <ac:chgData name="Ruth Gallucci" userId="5a579fd59b2e016f" providerId="LiveId" clId="{631BAB2B-A12A-49F2-85DD-A1DAD1F07D6B}" dt="2023-05-19T12:10:06.855" v="1024" actId="255"/>
          <ac:spMkLst>
            <pc:docMk/>
            <pc:sldMk cId="2164657371" sldId="1067"/>
            <ac:spMk id="6" creationId="{16B3D66C-9ED7-69A7-2612-2ECCE937D345}"/>
          </ac:spMkLst>
        </pc:spChg>
      </pc:sldChg>
      <pc:sldChg chg="addSp delSp modSp new mod modClrScheme chgLayout">
        <pc:chgData name="Ruth Gallucci" userId="5a579fd59b2e016f" providerId="LiveId" clId="{631BAB2B-A12A-49F2-85DD-A1DAD1F07D6B}" dt="2023-05-28T14:57:33.266" v="5270" actId="255"/>
        <pc:sldMkLst>
          <pc:docMk/>
          <pc:sldMk cId="3860115549" sldId="1068"/>
        </pc:sldMkLst>
        <pc:spChg chg="del mod ord">
          <ac:chgData name="Ruth Gallucci" userId="5a579fd59b2e016f" providerId="LiveId" clId="{631BAB2B-A12A-49F2-85DD-A1DAD1F07D6B}" dt="2023-05-19T12:10:38.724" v="1026" actId="700"/>
          <ac:spMkLst>
            <pc:docMk/>
            <pc:sldMk cId="3860115549" sldId="1068"/>
            <ac:spMk id="2" creationId="{FCA8EE8D-DF03-73B7-4FD5-B895E156B2CE}"/>
          </ac:spMkLst>
        </pc:spChg>
        <pc:spChg chg="del mod ord">
          <ac:chgData name="Ruth Gallucci" userId="5a579fd59b2e016f" providerId="LiveId" clId="{631BAB2B-A12A-49F2-85DD-A1DAD1F07D6B}" dt="2023-05-19T12:10:38.724" v="1026" actId="700"/>
          <ac:spMkLst>
            <pc:docMk/>
            <pc:sldMk cId="3860115549" sldId="1068"/>
            <ac:spMk id="3" creationId="{2C59322C-7B73-5D1B-1756-314D4AEF0056}"/>
          </ac:spMkLst>
        </pc:spChg>
        <pc:spChg chg="del">
          <ac:chgData name="Ruth Gallucci" userId="5a579fd59b2e016f" providerId="LiveId" clId="{631BAB2B-A12A-49F2-85DD-A1DAD1F07D6B}" dt="2023-05-19T12:10:38.724" v="1026" actId="700"/>
          <ac:spMkLst>
            <pc:docMk/>
            <pc:sldMk cId="3860115549" sldId="1068"/>
            <ac:spMk id="4" creationId="{DB8841D4-20B1-0EC4-C19C-314E9B1A88CB}"/>
          </ac:spMkLst>
        </pc:spChg>
        <pc:spChg chg="add mod ord">
          <ac:chgData name="Ruth Gallucci" userId="5a579fd59b2e016f" providerId="LiveId" clId="{631BAB2B-A12A-49F2-85DD-A1DAD1F07D6B}" dt="2023-05-28T14:56:22.603" v="5269" actId="20577"/>
          <ac:spMkLst>
            <pc:docMk/>
            <pc:sldMk cId="3860115549" sldId="1068"/>
            <ac:spMk id="5" creationId="{3A0AC27C-37C3-118E-14DB-E07BEB886152}"/>
          </ac:spMkLst>
        </pc:spChg>
        <pc:spChg chg="add mod ord">
          <ac:chgData name="Ruth Gallucci" userId="5a579fd59b2e016f" providerId="LiveId" clId="{631BAB2B-A12A-49F2-85DD-A1DAD1F07D6B}" dt="2023-05-28T14:57:33.266" v="5270" actId="255"/>
          <ac:spMkLst>
            <pc:docMk/>
            <pc:sldMk cId="3860115549" sldId="1068"/>
            <ac:spMk id="6" creationId="{9E7DA3EA-49F2-1AC8-A0BE-0FCDA79DD73E}"/>
          </ac:spMkLst>
        </pc:spChg>
      </pc:sldChg>
      <pc:sldChg chg="modSp new mod">
        <pc:chgData name="Ruth Gallucci" userId="5a579fd59b2e016f" providerId="LiveId" clId="{631BAB2B-A12A-49F2-85DD-A1DAD1F07D6B}" dt="2023-05-28T14:54:09.776" v="5237" actId="313"/>
        <pc:sldMkLst>
          <pc:docMk/>
          <pc:sldMk cId="1081642547" sldId="1069"/>
        </pc:sldMkLst>
        <pc:spChg chg="mod">
          <ac:chgData name="Ruth Gallucci" userId="5a579fd59b2e016f" providerId="LiveId" clId="{631BAB2B-A12A-49F2-85DD-A1DAD1F07D6B}" dt="2023-05-28T14:32:31.733" v="4900" actId="20577"/>
          <ac:spMkLst>
            <pc:docMk/>
            <pc:sldMk cId="1081642547" sldId="1069"/>
            <ac:spMk id="2" creationId="{8D221422-D06B-47A7-5A4C-E123386D6CF2}"/>
          </ac:spMkLst>
        </pc:spChg>
        <pc:spChg chg="mod">
          <ac:chgData name="Ruth Gallucci" userId="5a579fd59b2e016f" providerId="LiveId" clId="{631BAB2B-A12A-49F2-85DD-A1DAD1F07D6B}" dt="2023-05-28T14:54:09.776" v="5237" actId="313"/>
          <ac:spMkLst>
            <pc:docMk/>
            <pc:sldMk cId="1081642547" sldId="1069"/>
            <ac:spMk id="3" creationId="{9D7171D9-FAF6-106E-BF36-177E23B4DBCA}"/>
          </ac:spMkLst>
        </pc:spChg>
      </pc:sldChg>
      <pc:sldChg chg="modSp new mod ord">
        <pc:chgData name="Ruth Gallucci" userId="5a579fd59b2e016f" providerId="LiveId" clId="{631BAB2B-A12A-49F2-85DD-A1DAD1F07D6B}" dt="2023-05-21T18:20:01.970" v="1163" actId="255"/>
        <pc:sldMkLst>
          <pc:docMk/>
          <pc:sldMk cId="438468267" sldId="1070"/>
        </pc:sldMkLst>
        <pc:spChg chg="mod">
          <ac:chgData name="Ruth Gallucci" userId="5a579fd59b2e016f" providerId="LiveId" clId="{631BAB2B-A12A-49F2-85DD-A1DAD1F07D6B}" dt="2023-05-19T12:21:24.363" v="1107" actId="20577"/>
          <ac:spMkLst>
            <pc:docMk/>
            <pc:sldMk cId="438468267" sldId="1070"/>
            <ac:spMk id="2" creationId="{40E52224-26EF-8D10-5FE6-2B75ABC7B6ED}"/>
          </ac:spMkLst>
        </pc:spChg>
        <pc:spChg chg="mod">
          <ac:chgData name="Ruth Gallucci" userId="5a579fd59b2e016f" providerId="LiveId" clId="{631BAB2B-A12A-49F2-85DD-A1DAD1F07D6B}" dt="2023-05-21T18:20:01.970" v="1163" actId="255"/>
          <ac:spMkLst>
            <pc:docMk/>
            <pc:sldMk cId="438468267" sldId="1070"/>
            <ac:spMk id="3" creationId="{D6641E79-CD11-0172-B8EF-BBB743556440}"/>
          </ac:spMkLst>
        </pc:spChg>
      </pc:sldChg>
      <pc:sldChg chg="modSp new add del mod">
        <pc:chgData name="Ruth Gallucci" userId="5a579fd59b2e016f" providerId="LiveId" clId="{631BAB2B-A12A-49F2-85DD-A1DAD1F07D6B}" dt="2023-05-21T18:44:08.428" v="1328" actId="47"/>
        <pc:sldMkLst>
          <pc:docMk/>
          <pc:sldMk cId="767640713" sldId="1071"/>
        </pc:sldMkLst>
        <pc:spChg chg="mod">
          <ac:chgData name="Ruth Gallucci" userId="5a579fd59b2e016f" providerId="LiveId" clId="{631BAB2B-A12A-49F2-85DD-A1DAD1F07D6B}" dt="2023-05-21T18:35:27.568" v="1252" actId="20577"/>
          <ac:spMkLst>
            <pc:docMk/>
            <pc:sldMk cId="767640713" sldId="1071"/>
            <ac:spMk id="2" creationId="{3DD36F97-88AD-854F-3F43-3B453A89EE12}"/>
          </ac:spMkLst>
        </pc:spChg>
        <pc:spChg chg="mod">
          <ac:chgData name="Ruth Gallucci" userId="5a579fd59b2e016f" providerId="LiveId" clId="{631BAB2B-A12A-49F2-85DD-A1DAD1F07D6B}" dt="2023-05-21T18:41:17.871" v="1316" actId="21"/>
          <ac:spMkLst>
            <pc:docMk/>
            <pc:sldMk cId="767640713" sldId="1071"/>
            <ac:spMk id="3" creationId="{724222BF-C0EB-3C37-288C-CF9C9328DD59}"/>
          </ac:spMkLst>
        </pc:spChg>
      </pc:sldChg>
      <pc:sldChg chg="add ord">
        <pc:chgData name="Ruth Gallucci" userId="5a579fd59b2e016f" providerId="LiveId" clId="{631BAB2B-A12A-49F2-85DD-A1DAD1F07D6B}" dt="2023-05-22T11:42:59.170" v="2586"/>
        <pc:sldMkLst>
          <pc:docMk/>
          <pc:sldMk cId="944633088" sldId="1072"/>
        </pc:sldMkLst>
      </pc:sldChg>
      <pc:sldChg chg="modSp add del mod ord">
        <pc:chgData name="Ruth Gallucci" userId="5a579fd59b2e016f" providerId="LiveId" clId="{631BAB2B-A12A-49F2-85DD-A1DAD1F07D6B}" dt="2023-05-28T15:01:20.840" v="5561" actId="2696"/>
        <pc:sldMkLst>
          <pc:docMk/>
          <pc:sldMk cId="1831420790" sldId="1073"/>
        </pc:sldMkLst>
        <pc:spChg chg="mod">
          <ac:chgData name="Ruth Gallucci" userId="5a579fd59b2e016f" providerId="LiveId" clId="{631BAB2B-A12A-49F2-85DD-A1DAD1F07D6B}" dt="2023-05-28T13:42:10.484" v="3728" actId="20577"/>
          <ac:spMkLst>
            <pc:docMk/>
            <pc:sldMk cId="1831420790" sldId="1073"/>
            <ac:spMk id="2" creationId="{783C2F4E-CCC2-1014-DC8D-B01D75C9B7FB}"/>
          </ac:spMkLst>
        </pc:spChg>
        <pc:spChg chg="mod">
          <ac:chgData name="Ruth Gallucci" userId="5a579fd59b2e016f" providerId="LiveId" clId="{631BAB2B-A12A-49F2-85DD-A1DAD1F07D6B}" dt="2023-05-28T14:24:25.453" v="4617" actId="14100"/>
          <ac:spMkLst>
            <pc:docMk/>
            <pc:sldMk cId="1831420790" sldId="1073"/>
            <ac:spMk id="3" creationId="{E523FFDD-0703-BA37-214C-3AD7C94AF86D}"/>
          </ac:spMkLst>
        </pc:spChg>
      </pc:sldChg>
      <pc:sldChg chg="new del ord">
        <pc:chgData name="Ruth Gallucci" userId="5a579fd59b2e016f" providerId="LiveId" clId="{631BAB2B-A12A-49F2-85DD-A1DAD1F07D6B}" dt="2023-05-22T11:42:17.971" v="2584" actId="47"/>
        <pc:sldMkLst>
          <pc:docMk/>
          <pc:sldMk cId="3815041425" sldId="1074"/>
        </pc:sldMkLst>
      </pc:sldChg>
      <pc:sldChg chg="modSp new del mod">
        <pc:chgData name="Ruth Gallucci" userId="5a579fd59b2e016f" providerId="LiveId" clId="{631BAB2B-A12A-49F2-85DD-A1DAD1F07D6B}" dt="2023-05-28T14:32:15.520" v="4870" actId="47"/>
        <pc:sldMkLst>
          <pc:docMk/>
          <pc:sldMk cId="4090373757" sldId="1074"/>
        </pc:sldMkLst>
        <pc:spChg chg="mod">
          <ac:chgData name="Ruth Gallucci" userId="5a579fd59b2e016f" providerId="LiveId" clId="{631BAB2B-A12A-49F2-85DD-A1DAD1F07D6B}" dt="2023-05-28T13:43:10.809" v="3747" actId="13926"/>
          <ac:spMkLst>
            <pc:docMk/>
            <pc:sldMk cId="4090373757" sldId="1074"/>
            <ac:spMk id="3" creationId="{B7750DD7-D5C1-60C9-3BE4-D27A3917334F}"/>
          </ac:spMkLst>
        </pc:spChg>
      </pc:sldChg>
      <pc:sldChg chg="modSp new mod">
        <pc:chgData name="Ruth Gallucci" userId="5a579fd59b2e016f" providerId="LiveId" clId="{631BAB2B-A12A-49F2-85DD-A1DAD1F07D6B}" dt="2023-05-28T14:31:21.288" v="4868" actId="13926"/>
        <pc:sldMkLst>
          <pc:docMk/>
          <pc:sldMk cId="3108534754" sldId="1075"/>
        </pc:sldMkLst>
        <pc:spChg chg="mod">
          <ac:chgData name="Ruth Gallucci" userId="5a579fd59b2e016f" providerId="LiveId" clId="{631BAB2B-A12A-49F2-85DD-A1DAD1F07D6B}" dt="2023-05-28T14:30:43.702" v="4859" actId="20577"/>
          <ac:spMkLst>
            <pc:docMk/>
            <pc:sldMk cId="3108534754" sldId="1075"/>
            <ac:spMk id="2" creationId="{05511695-14FE-4861-6ADF-D490F3DBDE06}"/>
          </ac:spMkLst>
        </pc:spChg>
        <pc:spChg chg="mod">
          <ac:chgData name="Ruth Gallucci" userId="5a579fd59b2e016f" providerId="LiveId" clId="{631BAB2B-A12A-49F2-85DD-A1DAD1F07D6B}" dt="2023-05-28T14:31:21.288" v="4868" actId="13926"/>
          <ac:spMkLst>
            <pc:docMk/>
            <pc:sldMk cId="3108534754" sldId="1075"/>
            <ac:spMk id="3" creationId="{88D1CD18-B9AD-D96A-AB2D-F27C59E5FA76}"/>
          </ac:spMkLst>
        </pc:spChg>
      </pc:sldChg>
      <pc:sldChg chg="modSp new del mod">
        <pc:chgData name="Ruth Gallucci" userId="5a579fd59b2e016f" providerId="LiveId" clId="{631BAB2B-A12A-49F2-85DD-A1DAD1F07D6B}" dt="2023-05-28T14:12:06.230" v="4148" actId="680"/>
        <pc:sldMkLst>
          <pc:docMk/>
          <pc:sldMk cId="1772593812" sldId="1076"/>
        </pc:sldMkLst>
        <pc:spChg chg="mod">
          <ac:chgData name="Ruth Gallucci" userId="5a579fd59b2e016f" providerId="LiveId" clId="{631BAB2B-A12A-49F2-85DD-A1DAD1F07D6B}" dt="2023-05-28T14:12:04.610" v="4147" actId="20577"/>
          <ac:spMkLst>
            <pc:docMk/>
            <pc:sldMk cId="1772593812" sldId="1076"/>
            <ac:spMk id="2" creationId="{232C7E4B-89B2-3C61-0450-AF8B780CF349}"/>
          </ac:spMkLst>
        </pc:spChg>
      </pc:sldChg>
      <pc:sldChg chg="modSp add del mod">
        <pc:chgData name="Ruth Gallucci" userId="5a579fd59b2e016f" providerId="LiveId" clId="{631BAB2B-A12A-49F2-85DD-A1DAD1F07D6B}" dt="2023-05-28T15:01:20.840" v="5561" actId="2696"/>
        <pc:sldMkLst>
          <pc:docMk/>
          <pc:sldMk cId="3364133955" sldId="1076"/>
        </pc:sldMkLst>
        <pc:spChg chg="mod">
          <ac:chgData name="Ruth Gallucci" userId="5a579fd59b2e016f" providerId="LiveId" clId="{631BAB2B-A12A-49F2-85DD-A1DAD1F07D6B}" dt="2023-05-28T14:24:08.831" v="4616" actId="20577"/>
          <ac:spMkLst>
            <pc:docMk/>
            <pc:sldMk cId="3364133955" sldId="1076"/>
            <ac:spMk id="2" creationId="{783C2F4E-CCC2-1014-DC8D-B01D75C9B7FB}"/>
          </ac:spMkLst>
        </pc:spChg>
        <pc:spChg chg="mod">
          <ac:chgData name="Ruth Gallucci" userId="5a579fd59b2e016f" providerId="LiveId" clId="{631BAB2B-A12A-49F2-85DD-A1DAD1F07D6B}" dt="2023-05-28T14:29:22.835" v="4848" actId="20577"/>
          <ac:spMkLst>
            <pc:docMk/>
            <pc:sldMk cId="3364133955" sldId="1076"/>
            <ac:spMk id="3" creationId="{E523FFDD-0703-BA37-214C-3AD7C94AF86D}"/>
          </ac:spMkLst>
        </pc:spChg>
      </pc:sldChg>
      <pc:sldMasterChg chg="modSp modSldLayout">
        <pc:chgData name="Ruth Gallucci" userId="5a579fd59b2e016f" providerId="LiveId" clId="{631BAB2B-A12A-49F2-85DD-A1DAD1F07D6B}" dt="2023-05-18T14:38:15.716" v="514"/>
        <pc:sldMasterMkLst>
          <pc:docMk/>
          <pc:sldMasterMk cId="375701084" sldId="2147483660"/>
        </pc:sldMasterMkLst>
        <pc:spChg chg="mod">
          <ac:chgData name="Ruth Gallucci" userId="5a579fd59b2e016f" providerId="LiveId" clId="{631BAB2B-A12A-49F2-85DD-A1DAD1F07D6B}" dt="2023-05-18T14:38:15.716" v="514"/>
          <ac:spMkLst>
            <pc:docMk/>
            <pc:sldMasterMk cId="375701084" sldId="2147483660"/>
            <ac:spMk id="2" creationId="{00000000-0000-0000-0000-000000000000}"/>
          </ac:spMkLst>
        </pc:spChg>
        <pc:spChg chg="mod">
          <ac:chgData name="Ruth Gallucci" userId="5a579fd59b2e016f" providerId="LiveId" clId="{631BAB2B-A12A-49F2-85DD-A1DAD1F07D6B}" dt="2023-05-18T14:38:15.716" v="514"/>
          <ac:spMkLst>
            <pc:docMk/>
            <pc:sldMasterMk cId="375701084" sldId="2147483660"/>
            <ac:spMk id="3" creationId="{00000000-0000-0000-0000-000000000000}"/>
          </ac:spMkLst>
        </pc:spChg>
        <pc:grpChg chg="mod">
          <ac:chgData name="Ruth Gallucci" userId="5a579fd59b2e016f" providerId="LiveId" clId="{631BAB2B-A12A-49F2-85DD-A1DAD1F07D6B}" dt="2023-05-18T14:38:15.716" v="514"/>
          <ac:grpSpMkLst>
            <pc:docMk/>
            <pc:sldMasterMk cId="375701084" sldId="2147483660"/>
            <ac:grpSpMk id="19" creationId="{00000000-0000-0000-0000-000000000000}"/>
          </ac:grpSpMkLst>
        </pc:grpChg>
        <pc:picChg chg="mod">
          <ac:chgData name="Ruth Gallucci" userId="5a579fd59b2e016f" providerId="LiveId" clId="{631BAB2B-A12A-49F2-85DD-A1DAD1F07D6B}" dt="2023-05-18T14:38:15.716" v="514"/>
          <ac:picMkLst>
            <pc:docMk/>
            <pc:sldMasterMk cId="375701084" sldId="2147483660"/>
            <ac:picMk id="10" creationId="{00000000-0000-0000-0000-000000000000}"/>
          </ac:picMkLst>
        </pc:picChg>
        <pc:cxnChg chg="mod">
          <ac:chgData name="Ruth Gallucci" userId="5a579fd59b2e016f" providerId="LiveId" clId="{631BAB2B-A12A-49F2-85DD-A1DAD1F07D6B}" dt="2023-05-18T14:38:15.716" v="514"/>
          <ac:cxnSpMkLst>
            <pc:docMk/>
            <pc:sldMasterMk cId="375701084" sldId="2147483660"/>
            <ac:cxnSpMk id="8" creationId="{00000000-0000-0000-0000-000000000000}"/>
          </ac:cxnSpMkLst>
        </pc:cxnChg>
        <pc:cxnChg chg="mod">
          <ac:chgData name="Ruth Gallucci" userId="5a579fd59b2e016f" providerId="LiveId" clId="{631BAB2B-A12A-49F2-85DD-A1DAD1F07D6B}" dt="2023-05-18T14:38:15.716" v="514"/>
          <ac:cxnSpMkLst>
            <pc:docMk/>
            <pc:sldMasterMk cId="375701084" sldId="2147483660"/>
            <ac:cxnSpMk id="13" creationId="{00000000-0000-0000-0000-000000000000}"/>
          </ac:cxnSpMkLst>
        </pc:cxnChg>
        <pc:sldLayoutChg chg="modSp">
          <pc:chgData name="Ruth Gallucci" userId="5a579fd59b2e016f" providerId="LiveId" clId="{631BAB2B-A12A-49F2-85DD-A1DAD1F07D6B}" dt="2023-05-18T14:38:15.716" v="514"/>
          <pc:sldLayoutMkLst>
            <pc:docMk/>
            <pc:sldMasterMk cId="375701084" sldId="2147483660"/>
            <pc:sldLayoutMk cId="72763538" sldId="2147483661"/>
          </pc:sldLayoutMkLst>
          <pc:spChg chg="mod">
            <ac:chgData name="Ruth Gallucci" userId="5a579fd59b2e016f" providerId="LiveId" clId="{631BAB2B-A12A-49F2-85DD-A1DAD1F07D6B}" dt="2023-05-18T14:38:15.716" v="514"/>
            <ac:spMkLst>
              <pc:docMk/>
              <pc:sldMasterMk cId="375701084" sldId="2147483660"/>
              <pc:sldLayoutMk cId="72763538" sldId="2147483661"/>
              <ac:spMk id="2" creationId="{00000000-0000-0000-0000-000000000000}"/>
            </ac:spMkLst>
          </pc:spChg>
          <pc:spChg chg="mod">
            <ac:chgData name="Ruth Gallucci" userId="5a579fd59b2e016f" providerId="LiveId" clId="{631BAB2B-A12A-49F2-85DD-A1DAD1F07D6B}" dt="2023-05-18T14:38:15.716" v="514"/>
            <ac:spMkLst>
              <pc:docMk/>
              <pc:sldMasterMk cId="375701084" sldId="2147483660"/>
              <pc:sldLayoutMk cId="72763538" sldId="2147483661"/>
              <ac:spMk id="3" creationId="{00000000-0000-0000-0000-000000000000}"/>
            </ac:spMkLst>
          </pc:spChg>
        </pc:sldLayoutChg>
        <pc:sldLayoutChg chg="modSp">
          <pc:chgData name="Ruth Gallucci" userId="5a579fd59b2e016f" providerId="LiveId" clId="{631BAB2B-A12A-49F2-85DD-A1DAD1F07D6B}" dt="2023-05-18T14:38:15.716" v="514"/>
          <pc:sldLayoutMkLst>
            <pc:docMk/>
            <pc:sldMasterMk cId="375701084" sldId="2147483660"/>
            <pc:sldLayoutMk cId="559602843" sldId="2147483663"/>
          </pc:sldLayoutMkLst>
          <pc:spChg chg="mod">
            <ac:chgData name="Ruth Gallucci" userId="5a579fd59b2e016f" providerId="LiveId" clId="{631BAB2B-A12A-49F2-85DD-A1DAD1F07D6B}" dt="2023-05-18T14:38:15.716" v="514"/>
            <ac:spMkLst>
              <pc:docMk/>
              <pc:sldMasterMk cId="375701084" sldId="2147483660"/>
              <pc:sldLayoutMk cId="559602843" sldId="2147483663"/>
              <ac:spMk id="2" creationId="{00000000-0000-0000-0000-000000000000}"/>
            </ac:spMkLst>
          </pc:spChg>
          <pc:spChg chg="mod">
            <ac:chgData name="Ruth Gallucci" userId="5a579fd59b2e016f" providerId="LiveId" clId="{631BAB2B-A12A-49F2-85DD-A1DAD1F07D6B}" dt="2023-05-18T14:38:15.716" v="514"/>
            <ac:spMkLst>
              <pc:docMk/>
              <pc:sldMasterMk cId="375701084" sldId="2147483660"/>
              <pc:sldLayoutMk cId="559602843" sldId="2147483663"/>
              <ac:spMk id="3" creationId="{00000000-0000-0000-0000-000000000000}"/>
            </ac:spMkLst>
          </pc:spChg>
        </pc:sldLayoutChg>
        <pc:sldLayoutChg chg="modSp">
          <pc:chgData name="Ruth Gallucci" userId="5a579fd59b2e016f" providerId="LiveId" clId="{631BAB2B-A12A-49F2-85DD-A1DAD1F07D6B}" dt="2023-05-18T14:38:15.716" v="514"/>
          <pc:sldLayoutMkLst>
            <pc:docMk/>
            <pc:sldMasterMk cId="375701084" sldId="2147483660"/>
            <pc:sldLayoutMk cId="1773610187" sldId="2147483664"/>
          </pc:sldLayoutMkLst>
          <pc:spChg chg="mod">
            <ac:chgData name="Ruth Gallucci" userId="5a579fd59b2e016f" providerId="LiveId" clId="{631BAB2B-A12A-49F2-85DD-A1DAD1F07D6B}" dt="2023-05-18T14:38:15.716" v="514"/>
            <ac:spMkLst>
              <pc:docMk/>
              <pc:sldMasterMk cId="375701084" sldId="2147483660"/>
              <pc:sldLayoutMk cId="1773610187" sldId="2147483664"/>
              <ac:spMk id="3" creationId="{00000000-0000-0000-0000-000000000000}"/>
            </ac:spMkLst>
          </pc:spChg>
          <pc:spChg chg="mod">
            <ac:chgData name="Ruth Gallucci" userId="5a579fd59b2e016f" providerId="LiveId" clId="{631BAB2B-A12A-49F2-85DD-A1DAD1F07D6B}" dt="2023-05-18T14:38:15.716" v="514"/>
            <ac:spMkLst>
              <pc:docMk/>
              <pc:sldMasterMk cId="375701084" sldId="2147483660"/>
              <pc:sldLayoutMk cId="1773610187" sldId="2147483664"/>
              <ac:spMk id="5" creationId="{00000000-0000-0000-0000-000000000000}"/>
            </ac:spMkLst>
          </pc:spChg>
          <pc:spChg chg="mod">
            <ac:chgData name="Ruth Gallucci" userId="5a579fd59b2e016f" providerId="LiveId" clId="{631BAB2B-A12A-49F2-85DD-A1DAD1F07D6B}" dt="2023-05-18T14:38:15.716" v="514"/>
            <ac:spMkLst>
              <pc:docMk/>
              <pc:sldMasterMk cId="375701084" sldId="2147483660"/>
              <pc:sldLayoutMk cId="1773610187" sldId="2147483664"/>
              <ac:spMk id="6" creationId="{00000000-0000-0000-0000-000000000000}"/>
            </ac:spMkLst>
          </pc:spChg>
          <pc:spChg chg="mod">
            <ac:chgData name="Ruth Gallucci" userId="5a579fd59b2e016f" providerId="LiveId" clId="{631BAB2B-A12A-49F2-85DD-A1DAD1F07D6B}" dt="2023-05-18T14:38:15.716" v="514"/>
            <ac:spMkLst>
              <pc:docMk/>
              <pc:sldMasterMk cId="375701084" sldId="2147483660"/>
              <pc:sldLayoutMk cId="1773610187" sldId="2147483664"/>
              <ac:spMk id="7" creationId="{00000000-0000-0000-0000-000000000000}"/>
            </ac:spMkLst>
          </pc:spChg>
        </pc:sldLayoutChg>
        <pc:sldLayoutChg chg="modSp">
          <pc:chgData name="Ruth Gallucci" userId="5a579fd59b2e016f" providerId="LiveId" clId="{631BAB2B-A12A-49F2-85DD-A1DAD1F07D6B}" dt="2023-05-18T14:38:15.716" v="514"/>
          <pc:sldLayoutMkLst>
            <pc:docMk/>
            <pc:sldMasterMk cId="375701084" sldId="2147483660"/>
            <pc:sldLayoutMk cId="112671328" sldId="2147483667"/>
          </pc:sldLayoutMkLst>
          <pc:spChg chg="mod">
            <ac:chgData name="Ruth Gallucci" userId="5a579fd59b2e016f" providerId="LiveId" clId="{631BAB2B-A12A-49F2-85DD-A1DAD1F07D6B}" dt="2023-05-18T14:38:15.716" v="514"/>
            <ac:spMkLst>
              <pc:docMk/>
              <pc:sldMasterMk cId="375701084" sldId="2147483660"/>
              <pc:sldLayoutMk cId="112671328" sldId="2147483667"/>
              <ac:spMk id="2" creationId="{00000000-0000-0000-0000-000000000000}"/>
            </ac:spMkLst>
          </pc:spChg>
          <pc:spChg chg="mod">
            <ac:chgData name="Ruth Gallucci" userId="5a579fd59b2e016f" providerId="LiveId" clId="{631BAB2B-A12A-49F2-85DD-A1DAD1F07D6B}" dt="2023-05-18T14:38:15.716" v="514"/>
            <ac:spMkLst>
              <pc:docMk/>
              <pc:sldMasterMk cId="375701084" sldId="2147483660"/>
              <pc:sldLayoutMk cId="112671328" sldId="2147483667"/>
              <ac:spMk id="3" creationId="{00000000-0000-0000-0000-000000000000}"/>
            </ac:spMkLst>
          </pc:spChg>
          <pc:spChg chg="mod">
            <ac:chgData name="Ruth Gallucci" userId="5a579fd59b2e016f" providerId="LiveId" clId="{631BAB2B-A12A-49F2-85DD-A1DAD1F07D6B}" dt="2023-05-18T14:38:15.716" v="514"/>
            <ac:spMkLst>
              <pc:docMk/>
              <pc:sldMasterMk cId="375701084" sldId="2147483660"/>
              <pc:sldLayoutMk cId="112671328" sldId="2147483667"/>
              <ac:spMk id="4" creationId="{00000000-0000-0000-0000-000000000000}"/>
            </ac:spMkLst>
          </pc:spChg>
        </pc:sldLayoutChg>
        <pc:sldLayoutChg chg="modSp">
          <pc:chgData name="Ruth Gallucci" userId="5a579fd59b2e016f" providerId="LiveId" clId="{631BAB2B-A12A-49F2-85DD-A1DAD1F07D6B}" dt="2023-05-18T14:38:15.716" v="514"/>
          <pc:sldLayoutMkLst>
            <pc:docMk/>
            <pc:sldMasterMk cId="375701084" sldId="2147483660"/>
            <pc:sldLayoutMk cId="3532673346" sldId="2147483668"/>
          </pc:sldLayoutMkLst>
          <pc:spChg chg="mod">
            <ac:chgData name="Ruth Gallucci" userId="5a579fd59b2e016f" providerId="LiveId" clId="{631BAB2B-A12A-49F2-85DD-A1DAD1F07D6B}" dt="2023-05-18T14:38:15.716" v="514"/>
            <ac:spMkLst>
              <pc:docMk/>
              <pc:sldMasterMk cId="375701084" sldId="2147483660"/>
              <pc:sldLayoutMk cId="3532673346" sldId="2147483668"/>
              <ac:spMk id="2" creationId="{00000000-0000-0000-0000-000000000000}"/>
            </ac:spMkLst>
          </pc:spChg>
          <pc:spChg chg="mod">
            <ac:chgData name="Ruth Gallucci" userId="5a579fd59b2e016f" providerId="LiveId" clId="{631BAB2B-A12A-49F2-85DD-A1DAD1F07D6B}" dt="2023-05-18T14:38:15.716" v="514"/>
            <ac:spMkLst>
              <pc:docMk/>
              <pc:sldMasterMk cId="375701084" sldId="2147483660"/>
              <pc:sldLayoutMk cId="3532673346" sldId="2147483668"/>
              <ac:spMk id="3" creationId="{00000000-0000-0000-0000-000000000000}"/>
            </ac:spMkLst>
          </pc:spChg>
          <pc:spChg chg="mod">
            <ac:chgData name="Ruth Gallucci" userId="5a579fd59b2e016f" providerId="LiveId" clId="{631BAB2B-A12A-49F2-85DD-A1DAD1F07D6B}" dt="2023-05-18T14:38:15.716" v="514"/>
            <ac:spMkLst>
              <pc:docMk/>
              <pc:sldMasterMk cId="375701084" sldId="2147483660"/>
              <pc:sldLayoutMk cId="3532673346" sldId="2147483668"/>
              <ac:spMk id="4" creationId="{00000000-0000-0000-0000-000000000000}"/>
            </ac:spMkLst>
          </pc:spChg>
        </pc:sldLayoutChg>
        <pc:sldLayoutChg chg="modSp">
          <pc:chgData name="Ruth Gallucci" userId="5a579fd59b2e016f" providerId="LiveId" clId="{631BAB2B-A12A-49F2-85DD-A1DAD1F07D6B}" dt="2023-05-18T14:38:15.716" v="514"/>
          <pc:sldLayoutMkLst>
            <pc:docMk/>
            <pc:sldMasterMk cId="375701084" sldId="2147483660"/>
            <pc:sldLayoutMk cId="2029513662" sldId="2147483670"/>
          </pc:sldLayoutMkLst>
          <pc:spChg chg="mod">
            <ac:chgData name="Ruth Gallucci" userId="5a579fd59b2e016f" providerId="LiveId" clId="{631BAB2B-A12A-49F2-85DD-A1DAD1F07D6B}" dt="2023-05-18T14:38:15.716" v="514"/>
            <ac:spMkLst>
              <pc:docMk/>
              <pc:sldMasterMk cId="375701084" sldId="2147483660"/>
              <pc:sldLayoutMk cId="2029513662" sldId="2147483670"/>
              <ac:spMk id="2" creationId="{00000000-0000-0000-0000-000000000000}"/>
            </ac:spMkLst>
          </pc:spChg>
          <pc:spChg chg="mod">
            <ac:chgData name="Ruth Gallucci" userId="5a579fd59b2e016f" providerId="LiveId" clId="{631BAB2B-A12A-49F2-85DD-A1DAD1F07D6B}" dt="2023-05-18T14:38:15.716" v="514"/>
            <ac:spMkLst>
              <pc:docMk/>
              <pc:sldMasterMk cId="375701084" sldId="2147483660"/>
              <pc:sldLayoutMk cId="2029513662" sldId="2147483670"/>
              <ac:spMk id="3" creationId="{00000000-0000-0000-0000-000000000000}"/>
            </ac:spMkLst>
          </pc:spChg>
        </pc:sldLayoutChg>
        <pc:sldLayoutChg chg="modSp">
          <pc:chgData name="Ruth Gallucci" userId="5a579fd59b2e016f" providerId="LiveId" clId="{631BAB2B-A12A-49F2-85DD-A1DAD1F07D6B}" dt="2023-05-18T14:38:15.716" v="514"/>
          <pc:sldLayoutMkLst>
            <pc:docMk/>
            <pc:sldMasterMk cId="375701084" sldId="2147483660"/>
            <pc:sldLayoutMk cId="3056029035" sldId="2147483671"/>
          </pc:sldLayoutMkLst>
          <pc:spChg chg="mod">
            <ac:chgData name="Ruth Gallucci" userId="5a579fd59b2e016f" providerId="LiveId" clId="{631BAB2B-A12A-49F2-85DD-A1DAD1F07D6B}" dt="2023-05-18T14:38:15.716" v="514"/>
            <ac:spMkLst>
              <pc:docMk/>
              <pc:sldMasterMk cId="375701084" sldId="2147483660"/>
              <pc:sldLayoutMk cId="3056029035" sldId="2147483671"/>
              <ac:spMk id="3" creationId="{00000000-0000-0000-0000-000000000000}"/>
            </ac:spMkLst>
          </pc:spChg>
          <pc:spChg chg="mod">
            <ac:chgData name="Ruth Gallucci" userId="5a579fd59b2e016f" providerId="LiveId" clId="{631BAB2B-A12A-49F2-85DD-A1DAD1F07D6B}" dt="2023-05-18T14:38:15.716" v="514"/>
            <ac:spMkLst>
              <pc:docMk/>
              <pc:sldMasterMk cId="375701084" sldId="2147483660"/>
              <pc:sldLayoutMk cId="3056029035" sldId="2147483671"/>
              <ac:spMk id="4" creationId="{00000000-0000-0000-0000-000000000000}"/>
            </ac:spMkLst>
          </pc:spChg>
        </pc:sldLayoutChg>
      </pc:sldMasterChg>
    </pc:docChg>
  </pc:docChgLst>
  <pc:docChgLst>
    <pc:chgData name="Ruth Gallucci" userId="5a579fd59b2e016f" providerId="LiveId" clId="{C9A3BC1A-603D-4440-BC9D-EC904EE171F4}"/>
    <pc:docChg chg="undo custSel addSld delSld modSld sldOrd">
      <pc:chgData name="Ruth Gallucci" userId="5a579fd59b2e016f" providerId="LiveId" clId="{C9A3BC1A-603D-4440-BC9D-EC904EE171F4}" dt="2023-08-09T15:13:16.087" v="3615" actId="20577"/>
      <pc:docMkLst>
        <pc:docMk/>
      </pc:docMkLst>
      <pc:sldChg chg="ord">
        <pc:chgData name="Ruth Gallucci" userId="5a579fd59b2e016f" providerId="LiveId" clId="{C9A3BC1A-603D-4440-BC9D-EC904EE171F4}" dt="2023-08-09T15:12:27.192" v="3565"/>
        <pc:sldMkLst>
          <pc:docMk/>
          <pc:sldMk cId="3017310472" sldId="257"/>
        </pc:sldMkLst>
      </pc:sldChg>
      <pc:sldChg chg="delSp modSp del mod ord">
        <pc:chgData name="Ruth Gallucci" userId="5a579fd59b2e016f" providerId="LiveId" clId="{C9A3BC1A-603D-4440-BC9D-EC904EE171F4}" dt="2023-07-18T14:52:33.732" v="2385" actId="47"/>
        <pc:sldMkLst>
          <pc:docMk/>
          <pc:sldMk cId="3652811614" sldId="344"/>
        </pc:sldMkLst>
        <pc:spChg chg="mod">
          <ac:chgData name="Ruth Gallucci" userId="5a579fd59b2e016f" providerId="LiveId" clId="{C9A3BC1A-603D-4440-BC9D-EC904EE171F4}" dt="2023-07-18T14:02:28.845" v="839" actId="6549"/>
          <ac:spMkLst>
            <pc:docMk/>
            <pc:sldMk cId="3652811614" sldId="344"/>
            <ac:spMk id="3" creationId="{00000000-0000-0000-0000-000000000000}"/>
          </ac:spMkLst>
        </pc:spChg>
        <pc:picChg chg="del">
          <ac:chgData name="Ruth Gallucci" userId="5a579fd59b2e016f" providerId="LiveId" clId="{C9A3BC1A-603D-4440-BC9D-EC904EE171F4}" dt="2023-07-18T14:01:52.513" v="829" actId="478"/>
          <ac:picMkLst>
            <pc:docMk/>
            <pc:sldMk cId="3652811614" sldId="344"/>
            <ac:picMk id="5" creationId="{00000000-0000-0000-0000-000000000000}"/>
          </ac:picMkLst>
        </pc:picChg>
      </pc:sldChg>
      <pc:sldChg chg="modSp del mod ord">
        <pc:chgData name="Ruth Gallucci" userId="5a579fd59b2e016f" providerId="LiveId" clId="{C9A3BC1A-603D-4440-BC9D-EC904EE171F4}" dt="2023-07-28T15:58:35.808" v="3562" actId="2696"/>
        <pc:sldMkLst>
          <pc:docMk/>
          <pc:sldMk cId="778151133" sldId="1051"/>
        </pc:sldMkLst>
        <pc:spChg chg="mod">
          <ac:chgData name="Ruth Gallucci" userId="5a579fd59b2e016f" providerId="LiveId" clId="{C9A3BC1A-603D-4440-BC9D-EC904EE171F4}" dt="2023-07-09T15:58:53.729" v="43" actId="6549"/>
          <ac:spMkLst>
            <pc:docMk/>
            <pc:sldMk cId="778151133" sldId="1051"/>
            <ac:spMk id="3" creationId="{2ECBBDF4-65AC-B2BB-E239-E009F91C9C0F}"/>
          </ac:spMkLst>
        </pc:spChg>
      </pc:sldChg>
      <pc:sldChg chg="modSp mod">
        <pc:chgData name="Ruth Gallucci" userId="5a579fd59b2e016f" providerId="LiveId" clId="{C9A3BC1A-603D-4440-BC9D-EC904EE171F4}" dt="2023-07-28T15:59:36.802" v="3563" actId="21"/>
        <pc:sldMkLst>
          <pc:docMk/>
          <pc:sldMk cId="2669688444" sldId="1054"/>
        </pc:sldMkLst>
        <pc:spChg chg="mod">
          <ac:chgData name="Ruth Gallucci" userId="5a579fd59b2e016f" providerId="LiveId" clId="{C9A3BC1A-603D-4440-BC9D-EC904EE171F4}" dt="2023-07-28T15:59:36.802" v="3563" actId="21"/>
          <ac:spMkLst>
            <pc:docMk/>
            <pc:sldMk cId="2669688444" sldId="1054"/>
            <ac:spMk id="7" creationId="{27A47563-5A64-06F4-2D14-47A37C7EEBF0}"/>
          </ac:spMkLst>
        </pc:spChg>
      </pc:sldChg>
      <pc:sldChg chg="modSp mod">
        <pc:chgData name="Ruth Gallucci" userId="5a579fd59b2e016f" providerId="LiveId" clId="{C9A3BC1A-603D-4440-BC9D-EC904EE171F4}" dt="2023-07-18T14:08:56.625" v="972" actId="20577"/>
        <pc:sldMkLst>
          <pc:docMk/>
          <pc:sldMk cId="1467160419" sldId="1059"/>
        </pc:sldMkLst>
        <pc:spChg chg="mod">
          <ac:chgData name="Ruth Gallucci" userId="5a579fd59b2e016f" providerId="LiveId" clId="{C9A3BC1A-603D-4440-BC9D-EC904EE171F4}" dt="2023-07-18T14:08:56.625" v="972" actId="20577"/>
          <ac:spMkLst>
            <pc:docMk/>
            <pc:sldMk cId="1467160419" sldId="1059"/>
            <ac:spMk id="2" creationId="{783C2F4E-CCC2-1014-DC8D-B01D75C9B7FB}"/>
          </ac:spMkLst>
        </pc:spChg>
        <pc:spChg chg="mod">
          <ac:chgData name="Ruth Gallucci" userId="5a579fd59b2e016f" providerId="LiveId" clId="{C9A3BC1A-603D-4440-BC9D-EC904EE171F4}" dt="2023-07-18T13:54:20.759" v="757" actId="6549"/>
          <ac:spMkLst>
            <pc:docMk/>
            <pc:sldMk cId="1467160419" sldId="1059"/>
            <ac:spMk id="3" creationId="{E523FFDD-0703-BA37-214C-3AD7C94AF86D}"/>
          </ac:spMkLst>
        </pc:spChg>
      </pc:sldChg>
      <pc:sldChg chg="modSp mod">
        <pc:chgData name="Ruth Gallucci" userId="5a579fd59b2e016f" providerId="LiveId" clId="{C9A3BC1A-603D-4440-BC9D-EC904EE171F4}" dt="2023-07-23T17:26:43.434" v="2396" actId="6549"/>
        <pc:sldMkLst>
          <pc:docMk/>
          <pc:sldMk cId="2120693432" sldId="1060"/>
        </pc:sldMkLst>
        <pc:spChg chg="mod">
          <ac:chgData name="Ruth Gallucci" userId="5a579fd59b2e016f" providerId="LiveId" clId="{C9A3BC1A-603D-4440-BC9D-EC904EE171F4}" dt="2023-07-23T17:26:43.434" v="2396" actId="6549"/>
          <ac:spMkLst>
            <pc:docMk/>
            <pc:sldMk cId="2120693432" sldId="1060"/>
            <ac:spMk id="3" creationId="{F09D459F-A508-158C-F568-4C991A7A84CD}"/>
          </ac:spMkLst>
        </pc:spChg>
      </pc:sldChg>
      <pc:sldChg chg="modSp mod ord">
        <pc:chgData name="Ruth Gallucci" userId="5a579fd59b2e016f" providerId="LiveId" clId="{C9A3BC1A-603D-4440-BC9D-EC904EE171F4}" dt="2023-07-18T14:02:39.350" v="840" actId="6549"/>
        <pc:sldMkLst>
          <pc:docMk/>
          <pc:sldMk cId="244092106" sldId="1064"/>
        </pc:sldMkLst>
        <pc:spChg chg="mod">
          <ac:chgData name="Ruth Gallucci" userId="5a579fd59b2e016f" providerId="LiveId" clId="{C9A3BC1A-603D-4440-BC9D-EC904EE171F4}" dt="2023-07-18T14:02:39.350" v="840" actId="6549"/>
          <ac:spMkLst>
            <pc:docMk/>
            <pc:sldMk cId="244092106" sldId="1064"/>
            <ac:spMk id="2" creationId="{C162CB5D-C6C4-B57F-93A8-C65C75F0E7D6}"/>
          </ac:spMkLst>
        </pc:spChg>
      </pc:sldChg>
      <pc:sldChg chg="modSp mod">
        <pc:chgData name="Ruth Gallucci" userId="5a579fd59b2e016f" providerId="LiveId" clId="{C9A3BC1A-603D-4440-BC9D-EC904EE171F4}" dt="2023-07-07T17:02:25.293" v="4" actId="20577"/>
        <pc:sldMkLst>
          <pc:docMk/>
          <pc:sldMk cId="2164657371" sldId="1067"/>
        </pc:sldMkLst>
        <pc:spChg chg="mod">
          <ac:chgData name="Ruth Gallucci" userId="5a579fd59b2e016f" providerId="LiveId" clId="{C9A3BC1A-603D-4440-BC9D-EC904EE171F4}" dt="2023-07-07T17:02:25.293" v="4" actId="20577"/>
          <ac:spMkLst>
            <pc:docMk/>
            <pc:sldMk cId="2164657371" sldId="1067"/>
            <ac:spMk id="6" creationId="{16B3D66C-9ED7-69A7-2612-2ECCE937D345}"/>
          </ac:spMkLst>
        </pc:spChg>
      </pc:sldChg>
      <pc:sldChg chg="modSp mod">
        <pc:chgData name="Ruth Gallucci" userId="5a579fd59b2e016f" providerId="LiveId" clId="{C9A3BC1A-603D-4440-BC9D-EC904EE171F4}" dt="2023-07-18T14:10:08.589" v="1061" actId="20577"/>
        <pc:sldMkLst>
          <pc:docMk/>
          <pc:sldMk cId="3954349360" sldId="1073"/>
        </pc:sldMkLst>
        <pc:spChg chg="mod">
          <ac:chgData name="Ruth Gallucci" userId="5a579fd59b2e016f" providerId="LiveId" clId="{C9A3BC1A-603D-4440-BC9D-EC904EE171F4}" dt="2023-07-18T14:10:08.589" v="1061" actId="20577"/>
          <ac:spMkLst>
            <pc:docMk/>
            <pc:sldMk cId="3954349360" sldId="1073"/>
            <ac:spMk id="3" creationId="{E523FFDD-0703-BA37-214C-3AD7C94AF86D}"/>
          </ac:spMkLst>
        </pc:spChg>
      </pc:sldChg>
      <pc:sldChg chg="modSp add del mod">
        <pc:chgData name="Ruth Gallucci" userId="5a579fd59b2e016f" providerId="LiveId" clId="{C9A3BC1A-603D-4440-BC9D-EC904EE171F4}" dt="2023-07-28T15:58:35.808" v="3562" actId="2696"/>
        <pc:sldMkLst>
          <pc:docMk/>
          <pc:sldMk cId="1197950323" sldId="1077"/>
        </pc:sldMkLst>
        <pc:spChg chg="mod">
          <ac:chgData name="Ruth Gallucci" userId="5a579fd59b2e016f" providerId="LiveId" clId="{C9A3BC1A-603D-4440-BC9D-EC904EE171F4}" dt="2023-07-09T16:01:04.439" v="73" actId="27636"/>
          <ac:spMkLst>
            <pc:docMk/>
            <pc:sldMk cId="1197950323" sldId="1077"/>
            <ac:spMk id="3" creationId="{2ECBBDF4-65AC-B2BB-E239-E009F91C9C0F}"/>
          </ac:spMkLst>
        </pc:spChg>
      </pc:sldChg>
      <pc:sldChg chg="new del">
        <pc:chgData name="Ruth Gallucci" userId="5a579fd59b2e016f" providerId="LiveId" clId="{C9A3BC1A-603D-4440-BC9D-EC904EE171F4}" dt="2023-07-09T15:56:25.026" v="8" actId="680"/>
        <pc:sldMkLst>
          <pc:docMk/>
          <pc:sldMk cId="2918000580" sldId="1077"/>
        </pc:sldMkLst>
      </pc:sldChg>
      <pc:sldChg chg="modSp new mod ord">
        <pc:chgData name="Ruth Gallucci" userId="5a579fd59b2e016f" providerId="LiveId" clId="{C9A3BC1A-603D-4440-BC9D-EC904EE171F4}" dt="2023-07-18T14:30:54.043" v="2384" actId="20577"/>
        <pc:sldMkLst>
          <pc:docMk/>
          <pc:sldMk cId="786194458" sldId="1078"/>
        </pc:sldMkLst>
        <pc:spChg chg="mod">
          <ac:chgData name="Ruth Gallucci" userId="5a579fd59b2e016f" providerId="LiveId" clId="{C9A3BC1A-603D-4440-BC9D-EC904EE171F4}" dt="2023-07-18T14:06:24.419" v="888" actId="13926"/>
          <ac:spMkLst>
            <pc:docMk/>
            <pc:sldMk cId="786194458" sldId="1078"/>
            <ac:spMk id="2" creationId="{19AACBA6-FD9F-E909-33D2-FD3783E57135}"/>
          </ac:spMkLst>
        </pc:spChg>
        <pc:spChg chg="mod">
          <ac:chgData name="Ruth Gallucci" userId="5a579fd59b2e016f" providerId="LiveId" clId="{C9A3BC1A-603D-4440-BC9D-EC904EE171F4}" dt="2023-07-18T14:30:54.043" v="2384" actId="20577"/>
          <ac:spMkLst>
            <pc:docMk/>
            <pc:sldMk cId="786194458" sldId="1078"/>
            <ac:spMk id="3" creationId="{D0A6CE2D-DF8B-94A0-FED0-8111F2047293}"/>
          </ac:spMkLst>
        </pc:spChg>
      </pc:sldChg>
      <pc:sldChg chg="modSp add mod">
        <pc:chgData name="Ruth Gallucci" userId="5a579fd59b2e016f" providerId="LiveId" clId="{C9A3BC1A-603D-4440-BC9D-EC904EE171F4}" dt="2023-07-18T14:54:30.301" v="2392" actId="20577"/>
        <pc:sldMkLst>
          <pc:docMk/>
          <pc:sldMk cId="3869679415" sldId="1079"/>
        </pc:sldMkLst>
        <pc:spChg chg="mod">
          <ac:chgData name="Ruth Gallucci" userId="5a579fd59b2e016f" providerId="LiveId" clId="{C9A3BC1A-603D-4440-BC9D-EC904EE171F4}" dt="2023-07-18T14:54:30.301" v="2392" actId="20577"/>
          <ac:spMkLst>
            <pc:docMk/>
            <pc:sldMk cId="3869679415" sldId="1079"/>
            <ac:spMk id="2" creationId="{783C2F4E-CCC2-1014-DC8D-B01D75C9B7FB}"/>
          </ac:spMkLst>
        </pc:spChg>
        <pc:spChg chg="mod">
          <ac:chgData name="Ruth Gallucci" userId="5a579fd59b2e016f" providerId="LiveId" clId="{C9A3BC1A-603D-4440-BC9D-EC904EE171F4}" dt="2023-07-18T14:24:35.694" v="2082" actId="20577"/>
          <ac:spMkLst>
            <pc:docMk/>
            <pc:sldMk cId="3869679415" sldId="1079"/>
            <ac:spMk id="3" creationId="{E523FFDD-0703-BA37-214C-3AD7C94AF86D}"/>
          </ac:spMkLst>
        </pc:spChg>
      </pc:sldChg>
      <pc:sldChg chg="new del">
        <pc:chgData name="Ruth Gallucci" userId="5a579fd59b2e016f" providerId="LiveId" clId="{C9A3BC1A-603D-4440-BC9D-EC904EE171F4}" dt="2023-07-18T14:02:12.370" v="830" actId="47"/>
        <pc:sldMkLst>
          <pc:docMk/>
          <pc:sldMk cId="3528546018" sldId="1080"/>
        </pc:sldMkLst>
      </pc:sldChg>
      <pc:sldChg chg="modSp mod">
        <pc:chgData name="Ruth Gallucci" userId="5a579fd59b2e016f" providerId="LiveId" clId="{C9A3BC1A-603D-4440-BC9D-EC904EE171F4}" dt="2023-07-18T14:52:40.490" v="2387" actId="27636"/>
        <pc:sldMkLst>
          <pc:docMk/>
          <pc:sldMk cId="215468335" sldId="1086"/>
        </pc:sldMkLst>
        <pc:spChg chg="mod">
          <ac:chgData name="Ruth Gallucci" userId="5a579fd59b2e016f" providerId="LiveId" clId="{C9A3BC1A-603D-4440-BC9D-EC904EE171F4}" dt="2023-07-18T14:52:40.490" v="2387" actId="27636"/>
          <ac:spMkLst>
            <pc:docMk/>
            <pc:sldMk cId="215468335" sldId="1086"/>
            <ac:spMk id="3" creationId="{F5CC8AEE-DA74-B312-65B6-DA021AC3D9FF}"/>
          </ac:spMkLst>
        </pc:spChg>
      </pc:sldChg>
      <pc:sldChg chg="modSp add mod">
        <pc:chgData name="Ruth Gallucci" userId="5a579fd59b2e016f" providerId="LiveId" clId="{C9A3BC1A-603D-4440-BC9D-EC904EE171F4}" dt="2023-07-23T17:34:29.064" v="3260" actId="122"/>
        <pc:sldMkLst>
          <pc:docMk/>
          <pc:sldMk cId="102022294" sldId="1087"/>
        </pc:sldMkLst>
        <pc:spChg chg="mod">
          <ac:chgData name="Ruth Gallucci" userId="5a579fd59b2e016f" providerId="LiveId" clId="{C9A3BC1A-603D-4440-BC9D-EC904EE171F4}" dt="2023-07-23T17:34:29.064" v="3260" actId="122"/>
          <ac:spMkLst>
            <pc:docMk/>
            <pc:sldMk cId="102022294" sldId="1087"/>
            <ac:spMk id="3" creationId="{F09D459F-A508-158C-F568-4C991A7A84CD}"/>
          </ac:spMkLst>
        </pc:spChg>
      </pc:sldChg>
      <pc:sldChg chg="modSp new mod ord">
        <pc:chgData name="Ruth Gallucci" userId="5a579fd59b2e016f" providerId="LiveId" clId="{C9A3BC1A-603D-4440-BC9D-EC904EE171F4}" dt="2023-07-25T20:04:38.090" v="3561" actId="20577"/>
        <pc:sldMkLst>
          <pc:docMk/>
          <pc:sldMk cId="955951250" sldId="1088"/>
        </pc:sldMkLst>
        <pc:spChg chg="mod">
          <ac:chgData name="Ruth Gallucci" userId="5a579fd59b2e016f" providerId="LiveId" clId="{C9A3BC1A-603D-4440-BC9D-EC904EE171F4}" dt="2023-07-25T19:59:59.246" v="3286" actId="20577"/>
          <ac:spMkLst>
            <pc:docMk/>
            <pc:sldMk cId="955951250" sldId="1088"/>
            <ac:spMk id="2" creationId="{8FCE8103-1B9B-F9C6-8901-026F530D6901}"/>
          </ac:spMkLst>
        </pc:spChg>
        <pc:spChg chg="mod">
          <ac:chgData name="Ruth Gallucci" userId="5a579fd59b2e016f" providerId="LiveId" clId="{C9A3BC1A-603D-4440-BC9D-EC904EE171F4}" dt="2023-07-25T20:04:38.090" v="3561" actId="20577"/>
          <ac:spMkLst>
            <pc:docMk/>
            <pc:sldMk cId="955951250" sldId="1088"/>
            <ac:spMk id="3" creationId="{03300595-000A-40B1-BC96-615551DE4980}"/>
          </ac:spMkLst>
        </pc:spChg>
      </pc:sldChg>
      <pc:sldChg chg="modSp new mod">
        <pc:chgData name="Ruth Gallucci" userId="5a579fd59b2e016f" providerId="LiveId" clId="{C9A3BC1A-603D-4440-BC9D-EC904EE171F4}" dt="2023-08-09T15:13:16.087" v="3615" actId="20577"/>
        <pc:sldMkLst>
          <pc:docMk/>
          <pc:sldMk cId="1037789072" sldId="1089"/>
        </pc:sldMkLst>
        <pc:spChg chg="mod">
          <ac:chgData name="Ruth Gallucci" userId="5a579fd59b2e016f" providerId="LiveId" clId="{C9A3BC1A-603D-4440-BC9D-EC904EE171F4}" dt="2023-08-09T15:13:16.087" v="3615" actId="20577"/>
          <ac:spMkLst>
            <pc:docMk/>
            <pc:sldMk cId="1037789072" sldId="1089"/>
            <ac:spMk id="2" creationId="{6948D4AB-D7AB-90F1-FB97-51334A8044B4}"/>
          </ac:spMkLst>
        </pc:spChg>
        <pc:spChg chg="mod">
          <ac:chgData name="Ruth Gallucci" userId="5a579fd59b2e016f" providerId="LiveId" clId="{C9A3BC1A-603D-4440-BC9D-EC904EE171F4}" dt="2023-08-09T15:12:52.361" v="3573" actId="20577"/>
          <ac:spMkLst>
            <pc:docMk/>
            <pc:sldMk cId="1037789072" sldId="1089"/>
            <ac:spMk id="3" creationId="{95E14F1E-E351-72EC-A7A3-0E58DE23141F}"/>
          </ac:spMkLst>
        </pc:spChg>
      </pc:sldChg>
      <pc:sldMasterChg chg="delSldLayout">
        <pc:chgData name="Ruth Gallucci" userId="5a579fd59b2e016f" providerId="LiveId" clId="{C9A3BC1A-603D-4440-BC9D-EC904EE171F4}" dt="2023-07-18T14:52:33.732" v="2385" actId="47"/>
        <pc:sldMasterMkLst>
          <pc:docMk/>
          <pc:sldMasterMk cId="375701084" sldId="2147483660"/>
        </pc:sldMasterMkLst>
        <pc:sldLayoutChg chg="del">
          <pc:chgData name="Ruth Gallucci" userId="5a579fd59b2e016f" providerId="LiveId" clId="{C9A3BC1A-603D-4440-BC9D-EC904EE171F4}" dt="2023-07-18T14:52:33.732" v="2385" actId="47"/>
          <pc:sldLayoutMkLst>
            <pc:docMk/>
            <pc:sldMasterMk cId="375701084" sldId="2147483660"/>
            <pc:sldLayoutMk cId="3407087955" sldId="2147483672"/>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07BA60-514E-744C-BD2E-252E3302740A}" type="datetimeFigureOut">
              <a:rPr lang="en-US" smtClean="0"/>
              <a:t>9/19/2023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9CE6FC-72C4-F449-95BA-34B9A9D51CCE}" type="slidenum">
              <a:rPr lang="en-US" smtClean="0"/>
              <a:t>‹#›</a:t>
            </a:fld>
            <a:endParaRPr lang="en-US" dirty="0"/>
          </a:p>
        </p:txBody>
      </p:sp>
    </p:spTree>
    <p:extLst>
      <p:ext uri="{BB962C8B-B14F-4D97-AF65-F5344CB8AC3E}">
        <p14:creationId xmlns:p14="http://schemas.microsoft.com/office/powerpoint/2010/main" val="1209688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EC Inclusion Module includes 5 PowerPoints.  The objectives of each are outlined below. </a:t>
            </a:r>
          </a:p>
          <a:p>
            <a:endPar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endParaRPr>
          </a:p>
          <a:p>
            <a:r>
              <a:rPr lang="en-US" sz="1800" u="sng"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PowerPoint #1- Introduction to Early Childhood Inclusion</a:t>
            </a:r>
            <a:endParaRPr lang="en-US" sz="1800"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914400" algn="l"/>
              </a:tabLst>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Define early childhood inclusion</a:t>
            </a:r>
          </a:p>
          <a:p>
            <a:pPr marL="342900" marR="0" lvl="0" indent="-342900">
              <a:lnSpc>
                <a:spcPct val="107000"/>
              </a:lnSpc>
              <a:spcBef>
                <a:spcPts val="0"/>
              </a:spcBef>
              <a:spcAft>
                <a:spcPts val="800"/>
              </a:spcAft>
              <a:buSzPts val="1000"/>
              <a:buFont typeface="Symbol" panose="05050102010706020507" pitchFamily="18" charset="2"/>
              <a:buChar char=""/>
              <a:tabLst>
                <a:tab pos="914400" algn="l"/>
              </a:tabLst>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Explain the research, law and regulation, and policy supporting inclusive education. </a:t>
            </a:r>
          </a:p>
          <a:p>
            <a:pPr marL="342900" marR="0" lvl="0" indent="-342900">
              <a:lnSpc>
                <a:spcPct val="107000"/>
              </a:lnSpc>
              <a:spcBef>
                <a:spcPts val="0"/>
              </a:spcBef>
              <a:spcAft>
                <a:spcPts val="800"/>
              </a:spcAft>
              <a:buSzPts val="1000"/>
              <a:buFont typeface="Symbol" panose="05050102010706020507" pitchFamily="18" charset="2"/>
              <a:buChar char=""/>
              <a:tabLst>
                <a:tab pos="914400" algn="l"/>
              </a:tabLst>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Describe the difference between inclusion and LRE.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914400" algn="l"/>
              </a:tabLst>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Describe the different inclusion models.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914400" algn="l"/>
              </a:tabLst>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Describe the difference between inclusion and mainstreaming.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914400" algn="l"/>
              </a:tabLst>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Describe the features and challenges of the special education integrated preschool class model.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914400" algn="l"/>
              </a:tabLst>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Describe the Itinerant Early Childhood Special Education service-delivery model and its’ benefits. </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914400" algn="l"/>
              </a:tabLst>
            </a:pP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SzPts val="1000"/>
              <a:buFont typeface="Symbol" panose="05050102010706020507" pitchFamily="18" charset="2"/>
              <a:buNone/>
              <a:tabLst>
                <a:tab pos="914400" algn="l"/>
              </a:tabLst>
            </a:pPr>
            <a:r>
              <a:rPr lang="en-US" sz="1800" u="sng"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PowerPoint #2- The Early Childhood Environment</a:t>
            </a:r>
            <a:endParaRPr lang="en-US" sz="1800"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914400" algn="l"/>
              </a:tabLst>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Describe the benefits of a high-quality early childhood environment.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914400" algn="l"/>
              </a:tabLst>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Describe the components of a high-quality early childhood environment.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685800" algn="l"/>
              </a:tabLst>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Describe why advancing equity and countering bias in a high-quality early childhood environment is essential.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685800" algn="l"/>
              </a:tabLst>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Explain how Universal Design for Learning (UDL) and differentiated instruction impact the general early childhood environment.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685800" algn="l"/>
              </a:tabLst>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Explain how the Quality Rating and Improvement System (QRIS) identifies quality. </a:t>
            </a:r>
          </a:p>
          <a:p>
            <a:pPr marL="0" marR="0" lvl="0" indent="0">
              <a:lnSpc>
                <a:spcPct val="107000"/>
              </a:lnSpc>
              <a:spcBef>
                <a:spcPts val="0"/>
              </a:spcBef>
              <a:spcAft>
                <a:spcPts val="800"/>
              </a:spcAft>
              <a:buSzPts val="1000"/>
              <a:buFont typeface="Symbol" panose="05050102010706020507" pitchFamily="18" charset="2"/>
              <a:buNone/>
              <a:tabLst>
                <a:tab pos="685800" algn="l"/>
              </a:tabLst>
            </a:pPr>
            <a:endPar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nSpc>
                <a:spcPct val="107000"/>
              </a:lnSpc>
              <a:spcBef>
                <a:spcPts val="0"/>
              </a:spcBef>
              <a:spcAft>
                <a:spcPts val="800"/>
              </a:spcAft>
              <a:buSzPts val="1000"/>
              <a:buFont typeface="Symbol" panose="05050102010706020507" pitchFamily="18" charset="2"/>
              <a:buNone/>
              <a:tabLst>
                <a:tab pos="685800" algn="l"/>
              </a:tabLst>
            </a:pPr>
            <a:r>
              <a:rPr lang="en-US" sz="1800" u="sng"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PowerPoint #3-</a:t>
            </a:r>
            <a:r>
              <a:rPr lang="en-US" sz="1800" u="sng"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800" u="sng"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Specialized Instruction</a:t>
            </a:r>
            <a:endParaRPr lang="en-US" sz="1800"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Explain why children with disabilities require specialized instruction in addition to a high-quality early childhood education.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Describe the steps involved in identifying specialized instruction.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Describe how target skills are identified and prioritized.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Explain the benefits of embedding instructional practices into everyday routines.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Describe the purpose of a planning matrix.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Explain why it’s essential to monitor both child progress and implementation fidelity.  </a:t>
            </a:r>
          </a:p>
          <a:p>
            <a:pPr marL="0" marR="0" lvl="0" indent="0">
              <a:lnSpc>
                <a:spcPct val="107000"/>
              </a:lnSpc>
              <a:spcBef>
                <a:spcPts val="0"/>
              </a:spcBef>
              <a:spcAft>
                <a:spcPts val="800"/>
              </a:spcAft>
              <a:buFont typeface="Symbol" panose="05050102010706020507" pitchFamily="18" charset="2"/>
              <a:buNone/>
            </a:pPr>
            <a:endPar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nSpc>
                <a:spcPct val="107000"/>
              </a:lnSpc>
              <a:spcBef>
                <a:spcPts val="0"/>
              </a:spcBef>
              <a:spcAft>
                <a:spcPts val="800"/>
              </a:spcAft>
              <a:buFont typeface="Symbol" panose="05050102010706020507" pitchFamily="18" charset="2"/>
              <a:buNone/>
            </a:pPr>
            <a:r>
              <a:rPr lang="en-US" sz="1800" u="sng"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PowerPoint #4- Importance of Collaboration</a:t>
            </a:r>
            <a:endParaRPr lang="en-US" sz="1800"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Describe the characteristics of high-quality collaboration.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Explain why engaging in planned and ongoing collaboration with families and educators is important.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Explain why it’s essential to collaborate with the general education teacher to determine target skills, instructional practices, and activities to embed instructional practices.</a:t>
            </a:r>
          </a:p>
          <a:p>
            <a:pPr marL="0" marR="0" lvl="0" indent="0">
              <a:lnSpc>
                <a:spcPct val="107000"/>
              </a:lnSpc>
              <a:spcBef>
                <a:spcPts val="0"/>
              </a:spcBef>
              <a:spcAft>
                <a:spcPts val="800"/>
              </a:spcAft>
              <a:buFont typeface="Symbol" panose="05050102010706020507" pitchFamily="18" charset="2"/>
              <a:buNone/>
            </a:pPr>
            <a:endParaRPr lang="en-US"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nSpc>
                <a:spcPct val="107000"/>
              </a:lnSpc>
              <a:spcBef>
                <a:spcPts val="0"/>
              </a:spcBef>
              <a:spcAft>
                <a:spcPts val="800"/>
              </a:spcAft>
              <a:buFont typeface="Symbol" panose="05050102010706020507" pitchFamily="18" charset="2"/>
              <a:buNone/>
            </a:pPr>
            <a:r>
              <a:rPr lang="en-US" sz="1800" u="sng"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PowerPoint #5- The Future of Inclusion</a:t>
            </a:r>
            <a:endParaRPr lang="en-US" sz="1800"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kern="1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Describe the disadvantages of the Integrated Special Education Preschool Model and the Inclusion Classroom.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kern="1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Identify the dimension of ‘belonging.’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kern="1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Explain the alternative to designing classrooms specifically for children with disabilities.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2C9CE6FC-72C4-F449-95BA-34B9A9D51CCE}" type="slidenum">
              <a:rPr lang="en-US" smtClean="0"/>
              <a:t>2</a:t>
            </a:fld>
            <a:endParaRPr lang="en-US" dirty="0"/>
          </a:p>
        </p:txBody>
      </p:sp>
    </p:spTree>
    <p:extLst>
      <p:ext uri="{BB962C8B-B14F-4D97-AF65-F5344CB8AC3E}">
        <p14:creationId xmlns:p14="http://schemas.microsoft.com/office/powerpoint/2010/main" val="3948531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U.S. Department of Education’s Office of Special Education Programs (OSEP) issues written guidance to support the implementation of the Individuals with Disabilities Education Act (IDEA) in the form of Dear Colleague Letters.  In a 2017 Dear Colleague Letter, the Office of Special Education Programs (OSEP), along with capturing the quote on the slide, “reaffirms the position of the U.S. Department of Education (ED or Department) that all young children with disabilities should have access to inclusive high-quality early childhood programs where they are provided with individualized and appropriate supports to enable them to meet high expectations.”  </a:t>
            </a:r>
          </a:p>
        </p:txBody>
      </p:sp>
      <p:sp>
        <p:nvSpPr>
          <p:cNvPr id="4" name="Slide Number Placeholder 3"/>
          <p:cNvSpPr>
            <a:spLocks noGrp="1"/>
          </p:cNvSpPr>
          <p:nvPr>
            <p:ph type="sldNum" sz="quarter" idx="5"/>
          </p:nvPr>
        </p:nvSpPr>
        <p:spPr/>
        <p:txBody>
          <a:bodyPr/>
          <a:lstStyle/>
          <a:p>
            <a:fld id="{2C9CE6FC-72C4-F449-95BA-34B9A9D51CCE}" type="slidenum">
              <a:rPr lang="en-US" smtClean="0"/>
              <a:t>11</a:t>
            </a:fld>
            <a:endParaRPr lang="en-US" dirty="0"/>
          </a:p>
        </p:txBody>
      </p:sp>
    </p:spTree>
    <p:extLst>
      <p:ext uri="{BB962C8B-B14F-4D97-AF65-F5344CB8AC3E}">
        <p14:creationId xmlns:p14="http://schemas.microsoft.com/office/powerpoint/2010/main" val="951270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2015, the U.S. Department Of Health And Human Services &amp; the U.S. Department of Education issued a Policy Statement on Inclusion of Children with Disabilities in Early Childhood Programs. “The purpose of this policy statement is to set a vision and provide recommendations to States, local educational agencies (LEAs), schools, and public and private early childhood programs… for increasing the inclusion of infants, toddlers, and preschool children with disabilities in high-quality early childhood programs. </a:t>
            </a:r>
          </a:p>
          <a:p>
            <a:endParaRPr lang="en-US" dirty="0"/>
          </a:p>
        </p:txBody>
      </p:sp>
      <p:sp>
        <p:nvSpPr>
          <p:cNvPr id="4" name="Slide Number Placeholder 3"/>
          <p:cNvSpPr>
            <a:spLocks noGrp="1"/>
          </p:cNvSpPr>
          <p:nvPr>
            <p:ph type="sldNum" sz="quarter" idx="5"/>
          </p:nvPr>
        </p:nvSpPr>
        <p:spPr/>
        <p:txBody>
          <a:bodyPr/>
          <a:lstStyle/>
          <a:p>
            <a:fld id="{2C9CE6FC-72C4-F449-95BA-34B9A9D51CCE}" type="slidenum">
              <a:rPr lang="en-US" smtClean="0"/>
              <a:t>12</a:t>
            </a:fld>
            <a:endParaRPr lang="en-US" dirty="0"/>
          </a:p>
        </p:txBody>
      </p:sp>
    </p:spTree>
    <p:extLst>
      <p:ext uri="{BB962C8B-B14F-4D97-AF65-F5344CB8AC3E}">
        <p14:creationId xmlns:p14="http://schemas.microsoft.com/office/powerpoint/2010/main" val="2261649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9CE6FC-72C4-F449-95BA-34B9A9D51CCE}" type="slidenum">
              <a:rPr lang="en-US" smtClean="0"/>
              <a:t>13</a:t>
            </a:fld>
            <a:endParaRPr lang="en-US" dirty="0"/>
          </a:p>
        </p:txBody>
      </p:sp>
    </p:spTree>
    <p:extLst>
      <p:ext uri="{BB962C8B-B14F-4D97-AF65-F5344CB8AC3E}">
        <p14:creationId xmlns:p14="http://schemas.microsoft.com/office/powerpoint/2010/main" val="41990365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many landmark cases in special education law, including </a:t>
            </a:r>
            <a:r>
              <a:rPr lang="en-US" dirty="0" err="1"/>
              <a:t>Oberti</a:t>
            </a:r>
            <a:r>
              <a:rPr lang="en-US" dirty="0"/>
              <a:t> v. Board of Educ where it was reiterated that removal from the regular education environment should occur only when the nature or severity of the disability is such that education in regular classes with the use of supplementary aids and services cannot be achieved satisfactorily and that inclusion is a right, not a privilege for a select few. </a:t>
            </a:r>
          </a:p>
        </p:txBody>
      </p:sp>
      <p:sp>
        <p:nvSpPr>
          <p:cNvPr id="4" name="Slide Number Placeholder 3"/>
          <p:cNvSpPr>
            <a:spLocks noGrp="1"/>
          </p:cNvSpPr>
          <p:nvPr>
            <p:ph type="sldNum" sz="quarter" idx="5"/>
          </p:nvPr>
        </p:nvSpPr>
        <p:spPr/>
        <p:txBody>
          <a:bodyPr/>
          <a:lstStyle/>
          <a:p>
            <a:fld id="{2C9CE6FC-72C4-F449-95BA-34B9A9D51CCE}" type="slidenum">
              <a:rPr lang="en-US" smtClean="0"/>
              <a:t>14</a:t>
            </a:fld>
            <a:endParaRPr lang="en-US" dirty="0"/>
          </a:p>
        </p:txBody>
      </p:sp>
    </p:spTree>
    <p:extLst>
      <p:ext uri="{BB962C8B-B14F-4D97-AF65-F5344CB8AC3E}">
        <p14:creationId xmlns:p14="http://schemas.microsoft.com/office/powerpoint/2010/main" val="23875043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Parents are often the best advocates for their children with disabilities due to their comprehensive knowledge of their child's needs over time and a strong commitment to their success. You can not overestimate the importance of building a family’s capacity to advocate for an inclusive education for their child. </a:t>
            </a:r>
          </a:p>
        </p:txBody>
      </p:sp>
      <p:sp>
        <p:nvSpPr>
          <p:cNvPr id="4" name="Slide Number Placeholder 3"/>
          <p:cNvSpPr>
            <a:spLocks noGrp="1"/>
          </p:cNvSpPr>
          <p:nvPr>
            <p:ph type="sldNum" sz="quarter" idx="5"/>
          </p:nvPr>
        </p:nvSpPr>
        <p:spPr/>
        <p:txBody>
          <a:bodyPr/>
          <a:lstStyle/>
          <a:p>
            <a:fld id="{2C9CE6FC-72C4-F449-95BA-34B9A9D51CCE}" type="slidenum">
              <a:rPr lang="en-US" smtClean="0"/>
              <a:t>15</a:t>
            </a:fld>
            <a:endParaRPr lang="en-US" dirty="0"/>
          </a:p>
        </p:txBody>
      </p:sp>
    </p:spTree>
    <p:extLst>
      <p:ext uri="{BB962C8B-B14F-4D97-AF65-F5344CB8AC3E}">
        <p14:creationId xmlns:p14="http://schemas.microsoft.com/office/powerpoint/2010/main" val="29466032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transition to looking at some of the different types of inclusion models. </a:t>
            </a:r>
          </a:p>
        </p:txBody>
      </p:sp>
      <p:sp>
        <p:nvSpPr>
          <p:cNvPr id="4" name="Slide Number Placeholder 3"/>
          <p:cNvSpPr>
            <a:spLocks noGrp="1"/>
          </p:cNvSpPr>
          <p:nvPr>
            <p:ph type="sldNum" sz="quarter" idx="5"/>
          </p:nvPr>
        </p:nvSpPr>
        <p:spPr/>
        <p:txBody>
          <a:bodyPr/>
          <a:lstStyle/>
          <a:p>
            <a:fld id="{2C9CE6FC-72C4-F449-95BA-34B9A9D51CCE}" type="slidenum">
              <a:rPr lang="en-US" smtClean="0"/>
              <a:t>16</a:t>
            </a:fld>
            <a:endParaRPr lang="en-US" dirty="0"/>
          </a:p>
        </p:txBody>
      </p:sp>
    </p:spTree>
    <p:extLst>
      <p:ext uri="{BB962C8B-B14F-4D97-AF65-F5344CB8AC3E}">
        <p14:creationId xmlns:p14="http://schemas.microsoft.com/office/powerpoint/2010/main" val="14760724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Co-teaching can be a beneficial model but be cautious about the availability of this model and sustainability over time. </a:t>
            </a:r>
          </a:p>
        </p:txBody>
      </p:sp>
      <p:sp>
        <p:nvSpPr>
          <p:cNvPr id="4" name="Slide Number Placeholder 3"/>
          <p:cNvSpPr>
            <a:spLocks noGrp="1"/>
          </p:cNvSpPr>
          <p:nvPr>
            <p:ph type="sldNum" sz="quarter" idx="5"/>
          </p:nvPr>
        </p:nvSpPr>
        <p:spPr/>
        <p:txBody>
          <a:bodyPr/>
          <a:lstStyle/>
          <a:p>
            <a:fld id="{2C9CE6FC-72C4-F449-95BA-34B9A9D51CCE}" type="slidenum">
              <a:rPr lang="en-US" smtClean="0"/>
              <a:t>17</a:t>
            </a:fld>
            <a:endParaRPr lang="en-US" dirty="0"/>
          </a:p>
        </p:txBody>
      </p:sp>
    </p:spTree>
    <p:extLst>
      <p:ext uri="{BB962C8B-B14F-4D97-AF65-F5344CB8AC3E}">
        <p14:creationId xmlns:p14="http://schemas.microsoft.com/office/powerpoint/2010/main" val="9899985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have familiarity with the Integrated Preschool model as it’s very prevalent throughout the country. </a:t>
            </a:r>
          </a:p>
        </p:txBody>
      </p:sp>
      <p:sp>
        <p:nvSpPr>
          <p:cNvPr id="4" name="Slide Number Placeholder 3"/>
          <p:cNvSpPr>
            <a:spLocks noGrp="1"/>
          </p:cNvSpPr>
          <p:nvPr>
            <p:ph type="sldNum" sz="quarter" idx="5"/>
          </p:nvPr>
        </p:nvSpPr>
        <p:spPr/>
        <p:txBody>
          <a:bodyPr/>
          <a:lstStyle/>
          <a:p>
            <a:fld id="{2C9CE6FC-72C4-F449-95BA-34B9A9D51CCE}" type="slidenum">
              <a:rPr lang="en-US" smtClean="0"/>
              <a:t>18</a:t>
            </a:fld>
            <a:endParaRPr lang="en-US" dirty="0"/>
          </a:p>
        </p:txBody>
      </p:sp>
    </p:spTree>
    <p:extLst>
      <p:ext uri="{BB962C8B-B14F-4D97-AF65-F5344CB8AC3E}">
        <p14:creationId xmlns:p14="http://schemas.microsoft.com/office/powerpoint/2010/main" val="33337764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these classrooms are designed for children with disabilities and are frequently supported through special education, they may be disconnected from early childhood quality initiatives.  </a:t>
            </a:r>
          </a:p>
        </p:txBody>
      </p:sp>
      <p:sp>
        <p:nvSpPr>
          <p:cNvPr id="4" name="Slide Number Placeholder 3"/>
          <p:cNvSpPr>
            <a:spLocks noGrp="1"/>
          </p:cNvSpPr>
          <p:nvPr>
            <p:ph type="sldNum" sz="quarter" idx="5"/>
          </p:nvPr>
        </p:nvSpPr>
        <p:spPr/>
        <p:txBody>
          <a:bodyPr/>
          <a:lstStyle/>
          <a:p>
            <a:fld id="{2C9CE6FC-72C4-F449-95BA-34B9A9D51CCE}" type="slidenum">
              <a:rPr lang="en-US" smtClean="0"/>
              <a:t>19</a:t>
            </a:fld>
            <a:endParaRPr lang="en-US" dirty="0"/>
          </a:p>
        </p:txBody>
      </p:sp>
    </p:spTree>
    <p:extLst>
      <p:ext uri="{BB962C8B-B14F-4D97-AF65-F5344CB8AC3E}">
        <p14:creationId xmlns:p14="http://schemas.microsoft.com/office/powerpoint/2010/main" val="429421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 time, there have been many attempts to provide services in the LRE.  It’s good to understand what these terms mean. </a:t>
            </a:r>
          </a:p>
        </p:txBody>
      </p:sp>
      <p:sp>
        <p:nvSpPr>
          <p:cNvPr id="4" name="Slide Number Placeholder 3"/>
          <p:cNvSpPr>
            <a:spLocks noGrp="1"/>
          </p:cNvSpPr>
          <p:nvPr>
            <p:ph type="sldNum" sz="quarter" idx="5"/>
          </p:nvPr>
        </p:nvSpPr>
        <p:spPr/>
        <p:txBody>
          <a:bodyPr/>
          <a:lstStyle/>
          <a:p>
            <a:fld id="{2C9CE6FC-72C4-F449-95BA-34B9A9D51CCE}" type="slidenum">
              <a:rPr lang="en-US" smtClean="0"/>
              <a:t>20</a:t>
            </a:fld>
            <a:endParaRPr lang="en-US" dirty="0"/>
          </a:p>
        </p:txBody>
      </p:sp>
    </p:spTree>
    <p:extLst>
      <p:ext uri="{BB962C8B-B14F-4D97-AF65-F5344CB8AC3E}">
        <p14:creationId xmlns:p14="http://schemas.microsoft.com/office/powerpoint/2010/main" val="756367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PowerPoint covers an introduction to early childhood inclusion. </a:t>
            </a:r>
          </a:p>
        </p:txBody>
      </p:sp>
      <p:sp>
        <p:nvSpPr>
          <p:cNvPr id="4" name="Slide Number Placeholder 3"/>
          <p:cNvSpPr>
            <a:spLocks noGrp="1"/>
          </p:cNvSpPr>
          <p:nvPr>
            <p:ph type="sldNum" sz="quarter" idx="5"/>
          </p:nvPr>
        </p:nvSpPr>
        <p:spPr/>
        <p:txBody>
          <a:bodyPr/>
          <a:lstStyle/>
          <a:p>
            <a:fld id="{2C9CE6FC-72C4-F449-95BA-34B9A9D51CCE}" type="slidenum">
              <a:rPr lang="en-US" smtClean="0"/>
              <a:t>3</a:t>
            </a:fld>
            <a:endParaRPr lang="en-US" dirty="0"/>
          </a:p>
        </p:txBody>
      </p:sp>
    </p:spTree>
    <p:extLst>
      <p:ext uri="{BB962C8B-B14F-4D97-AF65-F5344CB8AC3E}">
        <p14:creationId xmlns:p14="http://schemas.microsoft.com/office/powerpoint/2010/main" val="36337878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way to provide special education and related services to young children in the general education settings is using the Itinerant Early Childhood Special Education service-delivery model.  Sometimes, these providers are simply called Itinerants or itinerant teachers, but those terms can be confusing as schools often use those terms to refer to PE, art, or music teachers. </a:t>
            </a:r>
          </a:p>
        </p:txBody>
      </p:sp>
      <p:sp>
        <p:nvSpPr>
          <p:cNvPr id="4" name="Slide Number Placeholder 3"/>
          <p:cNvSpPr>
            <a:spLocks noGrp="1"/>
          </p:cNvSpPr>
          <p:nvPr>
            <p:ph type="sldNum" sz="quarter" idx="5"/>
          </p:nvPr>
        </p:nvSpPr>
        <p:spPr/>
        <p:txBody>
          <a:bodyPr/>
          <a:lstStyle/>
          <a:p>
            <a:fld id="{2C9CE6FC-72C4-F449-95BA-34B9A9D51CCE}" type="slidenum">
              <a:rPr lang="en-US" smtClean="0"/>
              <a:t>23</a:t>
            </a:fld>
            <a:endParaRPr lang="en-US" dirty="0"/>
          </a:p>
        </p:txBody>
      </p:sp>
    </p:spTree>
    <p:extLst>
      <p:ext uri="{BB962C8B-B14F-4D97-AF65-F5344CB8AC3E}">
        <p14:creationId xmlns:p14="http://schemas.microsoft.com/office/powerpoint/2010/main" val="41219637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 within the IECSE service delivery model, there are variations. </a:t>
            </a:r>
          </a:p>
        </p:txBody>
      </p:sp>
      <p:sp>
        <p:nvSpPr>
          <p:cNvPr id="4" name="Slide Number Placeholder 3"/>
          <p:cNvSpPr>
            <a:spLocks noGrp="1"/>
          </p:cNvSpPr>
          <p:nvPr>
            <p:ph type="sldNum" sz="quarter" idx="5"/>
          </p:nvPr>
        </p:nvSpPr>
        <p:spPr/>
        <p:txBody>
          <a:bodyPr/>
          <a:lstStyle/>
          <a:p>
            <a:fld id="{2C9CE6FC-72C4-F449-95BA-34B9A9D51CCE}" type="slidenum">
              <a:rPr lang="en-US" smtClean="0"/>
              <a:t>25</a:t>
            </a:fld>
            <a:endParaRPr lang="en-US" dirty="0"/>
          </a:p>
        </p:txBody>
      </p:sp>
    </p:spTree>
    <p:extLst>
      <p:ext uri="{BB962C8B-B14F-4D97-AF65-F5344CB8AC3E}">
        <p14:creationId xmlns:p14="http://schemas.microsoft.com/office/powerpoint/2010/main" val="42723972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districts and schools continue to struggle with providing inclusionary services to children, it’s important to view inclusion as a critical foundational practice.   </a:t>
            </a:r>
          </a:p>
          <a:p>
            <a:endParaRPr lang="en-US" dirty="0"/>
          </a:p>
          <a:p>
            <a:r>
              <a:rPr lang="en-US" dirty="0"/>
              <a:t>Inclusion is a core belief in the DEC’s Early Interventionist/Early Childhood Special Educator (EI/ECSE) Standards, which represents the first standards to focus specifically on the preparation of professionals who work with young children ages birth through 8 who have or are at-risk for developmental delays and disabilities and their families, across home, classroom and community settings.</a:t>
            </a:r>
          </a:p>
        </p:txBody>
      </p:sp>
      <p:sp>
        <p:nvSpPr>
          <p:cNvPr id="4" name="Slide Number Placeholder 3"/>
          <p:cNvSpPr>
            <a:spLocks noGrp="1"/>
          </p:cNvSpPr>
          <p:nvPr>
            <p:ph type="sldNum" sz="quarter" idx="5"/>
          </p:nvPr>
        </p:nvSpPr>
        <p:spPr/>
        <p:txBody>
          <a:bodyPr/>
          <a:lstStyle/>
          <a:p>
            <a:fld id="{2C9CE6FC-72C4-F449-95BA-34B9A9D51CCE}" type="slidenum">
              <a:rPr lang="en-US" smtClean="0"/>
              <a:t>26</a:t>
            </a:fld>
            <a:endParaRPr lang="en-US" dirty="0"/>
          </a:p>
        </p:txBody>
      </p:sp>
    </p:spTree>
    <p:extLst>
      <p:ext uri="{BB962C8B-B14F-4D97-AF65-F5344CB8AC3E}">
        <p14:creationId xmlns:p14="http://schemas.microsoft.com/office/powerpoint/2010/main" val="38435223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keep in mind that it is often the adults who have a harder time with paradigm shifts and we can learn a lot by following </a:t>
            </a:r>
            <a:r>
              <a:rPr lang="en-US"/>
              <a:t>the children’s lead. </a:t>
            </a:r>
            <a:endParaRPr lang="en-US" dirty="0"/>
          </a:p>
        </p:txBody>
      </p:sp>
      <p:sp>
        <p:nvSpPr>
          <p:cNvPr id="4" name="Slide Number Placeholder 3"/>
          <p:cNvSpPr>
            <a:spLocks noGrp="1"/>
          </p:cNvSpPr>
          <p:nvPr>
            <p:ph type="sldNum" sz="quarter" idx="5"/>
          </p:nvPr>
        </p:nvSpPr>
        <p:spPr/>
        <p:txBody>
          <a:bodyPr/>
          <a:lstStyle/>
          <a:p>
            <a:fld id="{2C9CE6FC-72C4-F449-95BA-34B9A9D51CCE}" type="slidenum">
              <a:rPr lang="en-US" smtClean="0"/>
              <a:t>27</a:t>
            </a:fld>
            <a:endParaRPr lang="en-US" dirty="0"/>
          </a:p>
        </p:txBody>
      </p:sp>
    </p:spTree>
    <p:extLst>
      <p:ext uri="{BB962C8B-B14F-4D97-AF65-F5344CB8AC3E}">
        <p14:creationId xmlns:p14="http://schemas.microsoft.com/office/powerpoint/2010/main" val="3722176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important to start with a definition of early childhood inclusion. </a:t>
            </a:r>
          </a:p>
        </p:txBody>
      </p:sp>
      <p:sp>
        <p:nvSpPr>
          <p:cNvPr id="4" name="Slide Number Placeholder 3"/>
          <p:cNvSpPr>
            <a:spLocks noGrp="1"/>
          </p:cNvSpPr>
          <p:nvPr>
            <p:ph type="sldNum" sz="quarter" idx="5"/>
          </p:nvPr>
        </p:nvSpPr>
        <p:spPr/>
        <p:txBody>
          <a:bodyPr/>
          <a:lstStyle/>
          <a:p>
            <a:fld id="{2C9CE6FC-72C4-F449-95BA-34B9A9D51CCE}" type="slidenum">
              <a:rPr lang="en-US" smtClean="0"/>
              <a:t>4</a:t>
            </a:fld>
            <a:endParaRPr lang="en-US" dirty="0"/>
          </a:p>
        </p:txBody>
      </p:sp>
    </p:spTree>
    <p:extLst>
      <p:ext uri="{BB962C8B-B14F-4D97-AF65-F5344CB8AC3E}">
        <p14:creationId xmlns:p14="http://schemas.microsoft.com/office/powerpoint/2010/main" val="1421799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Division for Early Childhood (DEC) of the Council for Exception Children (CEC) in partnership with the National Association for the Education of Young Children (NAEYC), defines early childhood inclusion in their Joint Position Statement. </a:t>
            </a:r>
          </a:p>
        </p:txBody>
      </p:sp>
      <p:sp>
        <p:nvSpPr>
          <p:cNvPr id="4" name="Slide Number Placeholder 3"/>
          <p:cNvSpPr>
            <a:spLocks noGrp="1"/>
          </p:cNvSpPr>
          <p:nvPr>
            <p:ph type="sldNum" sz="quarter" idx="5"/>
          </p:nvPr>
        </p:nvSpPr>
        <p:spPr/>
        <p:txBody>
          <a:bodyPr/>
          <a:lstStyle/>
          <a:p>
            <a:fld id="{2C9CE6FC-72C4-F449-95BA-34B9A9D51CCE}" type="slidenum">
              <a:rPr lang="en-US" smtClean="0"/>
              <a:t>5</a:t>
            </a:fld>
            <a:endParaRPr lang="en-US" dirty="0"/>
          </a:p>
        </p:txBody>
      </p:sp>
    </p:spTree>
    <p:extLst>
      <p:ext uri="{BB962C8B-B14F-4D97-AF65-F5344CB8AC3E}">
        <p14:creationId xmlns:p14="http://schemas.microsoft.com/office/powerpoint/2010/main" val="870870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U.S. Departments of Health &amp; Human Services and Education defined inclusion in their 2015 Policy Statement on Inclusion of Children with Disabilities in Early Childhood Programs.</a:t>
            </a:r>
            <a:endParaRPr lang="en-US" dirty="0"/>
          </a:p>
        </p:txBody>
      </p:sp>
      <p:sp>
        <p:nvSpPr>
          <p:cNvPr id="4" name="Slide Number Placeholder 3"/>
          <p:cNvSpPr>
            <a:spLocks noGrp="1"/>
          </p:cNvSpPr>
          <p:nvPr>
            <p:ph type="sldNum" sz="quarter" idx="5"/>
          </p:nvPr>
        </p:nvSpPr>
        <p:spPr/>
        <p:txBody>
          <a:bodyPr/>
          <a:lstStyle/>
          <a:p>
            <a:fld id="{2C9CE6FC-72C4-F449-95BA-34B9A9D51CCE}" type="slidenum">
              <a:rPr lang="en-US" smtClean="0"/>
              <a:t>6</a:t>
            </a:fld>
            <a:endParaRPr lang="en-US" dirty="0"/>
          </a:p>
        </p:txBody>
      </p:sp>
    </p:spTree>
    <p:extLst>
      <p:ext uri="{BB962C8B-B14F-4D97-AF65-F5344CB8AC3E}">
        <p14:creationId xmlns:p14="http://schemas.microsoft.com/office/powerpoint/2010/main" val="2461226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many reasons why young children benefit from early childhood inclusion, many of which you can observe in inclusive environments.  We will talk more about what the research tells us in a few minutes. </a:t>
            </a:r>
          </a:p>
        </p:txBody>
      </p:sp>
      <p:sp>
        <p:nvSpPr>
          <p:cNvPr id="4" name="Slide Number Placeholder 3"/>
          <p:cNvSpPr>
            <a:spLocks noGrp="1"/>
          </p:cNvSpPr>
          <p:nvPr>
            <p:ph type="sldNum" sz="quarter" idx="5"/>
          </p:nvPr>
        </p:nvSpPr>
        <p:spPr/>
        <p:txBody>
          <a:bodyPr/>
          <a:lstStyle/>
          <a:p>
            <a:fld id="{2C9CE6FC-72C4-F449-95BA-34B9A9D51CCE}" type="slidenum">
              <a:rPr lang="en-US" smtClean="0"/>
              <a:t>7</a:t>
            </a:fld>
            <a:endParaRPr lang="en-US" dirty="0"/>
          </a:p>
        </p:txBody>
      </p:sp>
    </p:spTree>
    <p:extLst>
      <p:ext uri="{BB962C8B-B14F-4D97-AF65-F5344CB8AC3E}">
        <p14:creationId xmlns:p14="http://schemas.microsoft.com/office/powerpoint/2010/main" val="1524744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we consider early childhood inclusion and why it’s important, we need to examine the research, the laws and regulations, and the available policy. </a:t>
            </a:r>
          </a:p>
        </p:txBody>
      </p:sp>
      <p:sp>
        <p:nvSpPr>
          <p:cNvPr id="4" name="Slide Number Placeholder 3"/>
          <p:cNvSpPr>
            <a:spLocks noGrp="1"/>
          </p:cNvSpPr>
          <p:nvPr>
            <p:ph type="sldNum" sz="quarter" idx="5"/>
          </p:nvPr>
        </p:nvSpPr>
        <p:spPr/>
        <p:txBody>
          <a:bodyPr/>
          <a:lstStyle/>
          <a:p>
            <a:fld id="{2C9CE6FC-72C4-F449-95BA-34B9A9D51CCE}" type="slidenum">
              <a:rPr lang="en-US" smtClean="0"/>
              <a:t>8</a:t>
            </a:fld>
            <a:endParaRPr lang="en-US" dirty="0"/>
          </a:p>
        </p:txBody>
      </p:sp>
    </p:spTree>
    <p:extLst>
      <p:ext uri="{BB962C8B-B14F-4D97-AF65-F5344CB8AC3E}">
        <p14:creationId xmlns:p14="http://schemas.microsoft.com/office/powerpoint/2010/main" val="3132433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research is clear; there are many benefits to inclusion for young children with disabilities. Specific research studies can be found at the website noted on the slide. </a:t>
            </a:r>
          </a:p>
        </p:txBody>
      </p:sp>
      <p:sp>
        <p:nvSpPr>
          <p:cNvPr id="4" name="Slide Number Placeholder 3"/>
          <p:cNvSpPr>
            <a:spLocks noGrp="1"/>
          </p:cNvSpPr>
          <p:nvPr>
            <p:ph type="sldNum" sz="quarter" idx="5"/>
          </p:nvPr>
        </p:nvSpPr>
        <p:spPr/>
        <p:txBody>
          <a:bodyPr/>
          <a:lstStyle/>
          <a:p>
            <a:fld id="{2C9CE6FC-72C4-F449-95BA-34B9A9D51CCE}" type="slidenum">
              <a:rPr lang="en-US" smtClean="0"/>
              <a:t>9</a:t>
            </a:fld>
            <a:endParaRPr lang="en-US" dirty="0"/>
          </a:p>
        </p:txBody>
      </p:sp>
    </p:spTree>
    <p:extLst>
      <p:ext uri="{BB962C8B-B14F-4D97-AF65-F5344CB8AC3E}">
        <p14:creationId xmlns:p14="http://schemas.microsoft.com/office/powerpoint/2010/main" val="29229264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the research, one must look at the special education laws. It is important to understand the requirements included in the Individuals with Disabilities Education Act (IDEA), the nation’s special education law, and the Federal Regulations for implementing the law. Least Restrictive Environment (LRE) is an important provision.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right to access an inclusive education is supported by a robust legal foundation, including not just IDEA but the Americans with Disabilities Act (ADA) and Section 504 of the Rehabilitation Act of 1973.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2C9CE6FC-72C4-F449-95BA-34B9A9D51CCE}" type="slidenum">
              <a:rPr lang="en-US" smtClean="0"/>
              <a:t>10</a:t>
            </a:fld>
            <a:endParaRPr lang="en-US" dirty="0"/>
          </a:p>
        </p:txBody>
      </p:sp>
    </p:spTree>
    <p:extLst>
      <p:ext uri="{BB962C8B-B14F-4D97-AF65-F5344CB8AC3E}">
        <p14:creationId xmlns:p14="http://schemas.microsoft.com/office/powerpoint/2010/main" val="2527277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lstStyle>
            <a:lvl1pPr algn="ctr">
              <a:defRPr sz="4500" b="1">
                <a:solidFill>
                  <a:srgbClr val="121F88"/>
                </a:solidFill>
                <a:latin typeface="+mn-lt"/>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72763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29513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56029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5921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4500" b="1">
                <a:solidFill>
                  <a:srgbClr val="121F88"/>
                </a:solidFill>
                <a:latin typeface="+mn-lt"/>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559602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sz="half" idx="1"/>
          </p:nvPr>
        </p:nvSpPr>
        <p:spPr>
          <a:xfrm>
            <a:off x="628650" y="2743201"/>
            <a:ext cx="3886200" cy="3433763"/>
          </a:xfrm>
          <a:solidFill>
            <a:srgbClr val="8FAFCF"/>
          </a:solidFill>
        </p:spPr>
        <p:txBody>
          <a:bodyPr/>
          <a:lstStyle>
            <a:lvl1pPr>
              <a:defRPr sz="1800"/>
            </a:lvl1pPr>
            <a:lvl2pPr>
              <a:defRPr sz="1500"/>
            </a:lvl2pPr>
            <a:lvl3pPr>
              <a:defRPr sz="1350"/>
            </a:lvl3pPr>
            <a:lvl4pPr>
              <a:defRPr sz="1200"/>
            </a:lvl4pPr>
            <a:lvl5pPr marL="13716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sz="half" idx="10" hasCustomPrompt="1"/>
          </p:nvPr>
        </p:nvSpPr>
        <p:spPr>
          <a:xfrm>
            <a:off x="628650" y="1998955"/>
            <a:ext cx="3886200" cy="628836"/>
          </a:xfrm>
          <a:solidFill>
            <a:srgbClr val="1B2246"/>
          </a:solidFill>
          <a:ln w="38100">
            <a:solidFill>
              <a:srgbClr val="8FAFCF"/>
            </a:solidFill>
          </a:ln>
        </p:spPr>
        <p:txBody>
          <a:bodyPr anchor="ctr">
            <a:normAutofit/>
          </a:bodyPr>
          <a:lstStyle>
            <a:lvl1pPr marL="0" indent="0">
              <a:buNone/>
              <a:defRPr sz="1800" b="1">
                <a:solidFill>
                  <a:schemeClr val="bg1"/>
                </a:solidFill>
              </a:defRPr>
            </a:lvl1pPr>
          </a:lstStyle>
          <a:p>
            <a:pPr lvl="0"/>
            <a:r>
              <a:rPr lang="en-US" dirty="0"/>
              <a:t>EDIT MASTER TEXT STYLES</a:t>
            </a:r>
          </a:p>
        </p:txBody>
      </p:sp>
      <p:sp>
        <p:nvSpPr>
          <p:cNvPr id="6" name="Content Placeholder 2"/>
          <p:cNvSpPr>
            <a:spLocks noGrp="1"/>
          </p:cNvSpPr>
          <p:nvPr>
            <p:ph sz="half" idx="11"/>
          </p:nvPr>
        </p:nvSpPr>
        <p:spPr>
          <a:xfrm>
            <a:off x="4629150" y="2743201"/>
            <a:ext cx="3886200" cy="3433763"/>
          </a:xfrm>
          <a:solidFill>
            <a:srgbClr val="FF9797"/>
          </a:solidFill>
        </p:spPr>
        <p:txBody>
          <a:bodyPr/>
          <a:lstStyle>
            <a:lvl1pPr>
              <a:defRPr sz="1800"/>
            </a:lvl1pPr>
            <a:lvl2pPr>
              <a:defRPr sz="1500"/>
            </a:lvl2pPr>
            <a:lvl3pPr>
              <a:defRPr sz="1350"/>
            </a:lvl3pPr>
            <a:lvl4pPr>
              <a:defRPr sz="1200"/>
            </a:lvl4pPr>
            <a:lvl5pPr marL="13716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sz="half" idx="12" hasCustomPrompt="1"/>
          </p:nvPr>
        </p:nvSpPr>
        <p:spPr>
          <a:xfrm>
            <a:off x="4629150" y="1998955"/>
            <a:ext cx="3886200" cy="628836"/>
          </a:xfrm>
          <a:solidFill>
            <a:srgbClr val="C00000"/>
          </a:solidFill>
          <a:ln w="38100">
            <a:solidFill>
              <a:srgbClr val="FF9797"/>
            </a:solidFill>
          </a:ln>
        </p:spPr>
        <p:txBody>
          <a:bodyPr anchor="ctr">
            <a:normAutofit/>
          </a:bodyPr>
          <a:lstStyle>
            <a:lvl1pPr marL="0" indent="0">
              <a:buNone/>
              <a:defRPr sz="1800" b="1">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1773610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2154518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6164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112671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b="1">
                <a:solidFill>
                  <a:srgbClr val="002060"/>
                </a:solidFill>
                <a:latin typeface="+mn-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532673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71571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9" name="Group 18"/>
          <p:cNvGrpSpPr/>
          <p:nvPr userDrawn="1"/>
        </p:nvGrpSpPr>
        <p:grpSpPr>
          <a:xfrm>
            <a:off x="0" y="6421043"/>
            <a:ext cx="9144000" cy="2"/>
            <a:chOff x="0" y="6475411"/>
            <a:chExt cx="9144000" cy="2"/>
          </a:xfrm>
        </p:grpSpPr>
        <p:cxnSp>
          <p:nvCxnSpPr>
            <p:cNvPr id="8" name="AutoShape 2"/>
            <p:cNvCxnSpPr>
              <a:cxnSpLocks noChangeShapeType="1"/>
            </p:cNvCxnSpPr>
            <p:nvPr userDrawn="1"/>
          </p:nvCxnSpPr>
          <p:spPr bwMode="auto">
            <a:xfrm>
              <a:off x="0" y="6475413"/>
              <a:ext cx="9144000" cy="0"/>
            </a:xfrm>
            <a:prstGeom prst="straightConnector1">
              <a:avLst/>
            </a:prstGeom>
            <a:noFill/>
            <a:ln w="57150" cmpd="sng">
              <a:solidFill>
                <a:srgbClr val="121F88"/>
              </a:solidFill>
              <a:round/>
              <a:headEnd type="none" w="med" len="med"/>
              <a:tailEnd type="none" w="med" len="med"/>
            </a:ln>
            <a:extLst>
              <a:ext uri="{909E8E84-426E-40DD-AFC4-6F175D3DCCD1}">
                <a14:hiddenFill xmlns:a14="http://schemas.microsoft.com/office/drawing/2010/main">
                  <a:noFill/>
                </a14:hiddenFill>
              </a:ext>
            </a:extLst>
          </p:spPr>
        </p:cxnSp>
        <p:cxnSp>
          <p:nvCxnSpPr>
            <p:cNvPr id="13" name="AutoShape 2"/>
            <p:cNvCxnSpPr>
              <a:cxnSpLocks noChangeShapeType="1"/>
            </p:cNvCxnSpPr>
            <p:nvPr userDrawn="1"/>
          </p:nvCxnSpPr>
          <p:spPr bwMode="auto">
            <a:xfrm>
              <a:off x="3888581" y="6475411"/>
              <a:ext cx="1519238" cy="0"/>
            </a:xfrm>
            <a:prstGeom prst="straightConnector1">
              <a:avLst/>
            </a:prstGeom>
            <a:noFill/>
            <a:ln w="57150" cmpd="sng">
              <a:solidFill>
                <a:schemeClr val="bg1"/>
              </a:solidFill>
              <a:round/>
              <a:headEnd type="none" w="med" len="med"/>
              <a:tailEnd type="none" w="med" len="med"/>
            </a:ln>
            <a:extLst>
              <a:ext uri="{909E8E84-426E-40DD-AFC4-6F175D3DCCD1}">
                <a14:hiddenFill xmlns:a14="http://schemas.microsoft.com/office/drawing/2010/main">
                  <a:noFill/>
                </a14:hiddenFill>
              </a:ext>
            </a:extLst>
          </p:spPr>
        </p:cxnSp>
      </p:grpSp>
      <p:pic>
        <p:nvPicPr>
          <p:cNvPr id="10"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3969427" y="6027459"/>
            <a:ext cx="1369001" cy="78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7010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1" kern="1200">
          <a:solidFill>
            <a:srgbClr val="121F88"/>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cfr.gov/current/title-34/subtitle-B/chapter-III/part-300/subpart-B/subject-group-ECFRce691c806652b84/section-300.114"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ctacenter.org/~pdfs/calls/2016/inclusion-joint-statement-full-text.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www2.ed.gov/policy/speced/guid/earlylearning/joint-statement-full-text.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11.xml"/><Relationship Id="rId4" Type="http://schemas.openxmlformats.org/officeDocument/2006/relationships/image" Target="../media/image9.sv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products.brookespublishing.com/A-Guide-to-Itinerant-Early-Childhood-Special-Education-Services-P567.asp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dec-sped.org/ei-ecse-standards"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ici.umn.edu/products/impact/312/#Editors"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decdocs.org/position-statement-inclus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2.ed.gov/policy/speced/guid/earlylearning/joint-statement-full-tex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naeyc.org/resources/pubs/yc/winter2021/inclusion-infant-toddle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9.xml.rels><?xml version="1.0" encoding="UTF-8" standalone="yes"?>
<Relationships xmlns="http://schemas.openxmlformats.org/package/2006/relationships"><Relationship Id="rId3" Type="http://schemas.openxmlformats.org/officeDocument/2006/relationships/hyperlink" Target="https://ectacenter.org/topics/inclusion/research.asp"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55743-A096-254C-8300-481BF841819D}"/>
              </a:ext>
            </a:extLst>
          </p:cNvPr>
          <p:cNvSpPr>
            <a:spLocks noGrp="1"/>
          </p:cNvSpPr>
          <p:nvPr>
            <p:ph type="ctrTitle"/>
          </p:nvPr>
        </p:nvSpPr>
        <p:spPr/>
        <p:txBody>
          <a:bodyPr>
            <a:normAutofit/>
          </a:bodyPr>
          <a:lstStyle/>
          <a:p>
            <a:r>
              <a:rPr lang="en-US" dirty="0"/>
              <a:t>Early Childhood Inclusion: </a:t>
            </a:r>
            <a:br>
              <a:rPr lang="en-US" dirty="0"/>
            </a:br>
            <a:r>
              <a:rPr lang="en-US" dirty="0"/>
              <a:t> </a:t>
            </a:r>
          </a:p>
        </p:txBody>
      </p:sp>
      <p:sp>
        <p:nvSpPr>
          <p:cNvPr id="3" name="Subtitle 2">
            <a:extLst>
              <a:ext uri="{FF2B5EF4-FFF2-40B4-BE49-F238E27FC236}">
                <a16:creationId xmlns:a16="http://schemas.microsoft.com/office/drawing/2014/main" id="{D49A5BAD-CD63-FE4D-87D5-EA3E9E2ABB3F}"/>
              </a:ext>
            </a:extLst>
          </p:cNvPr>
          <p:cNvSpPr>
            <a:spLocks noGrp="1"/>
          </p:cNvSpPr>
          <p:nvPr>
            <p:ph type="subTitle" idx="1"/>
          </p:nvPr>
        </p:nvSpPr>
        <p:spPr/>
        <p:txBody>
          <a:bodyPr>
            <a:normAutofit/>
          </a:bodyPr>
          <a:lstStyle/>
          <a:p>
            <a:r>
              <a:rPr lang="en-US" sz="4050" dirty="0"/>
              <a:t>Introduction to Early Childhood Inclusion</a:t>
            </a:r>
          </a:p>
        </p:txBody>
      </p:sp>
      <p:sp>
        <p:nvSpPr>
          <p:cNvPr id="5" name="TextBox 4">
            <a:extLst>
              <a:ext uri="{FF2B5EF4-FFF2-40B4-BE49-F238E27FC236}">
                <a16:creationId xmlns:a16="http://schemas.microsoft.com/office/drawing/2014/main" id="{B5D5FCC8-42FF-06AB-3ADA-0894520F8397}"/>
              </a:ext>
            </a:extLst>
          </p:cNvPr>
          <p:cNvSpPr txBox="1"/>
          <p:nvPr/>
        </p:nvSpPr>
        <p:spPr>
          <a:xfrm>
            <a:off x="6809874" y="1410675"/>
            <a:ext cx="1431758" cy="461665"/>
          </a:xfrm>
          <a:prstGeom prst="rect">
            <a:avLst/>
          </a:prstGeom>
          <a:noFill/>
        </p:spPr>
        <p:txBody>
          <a:bodyPr wrap="square">
            <a:spAutoFit/>
          </a:bodyPr>
          <a:lstStyle/>
          <a:p>
            <a:pPr defTabSz="685800">
              <a:defRPr/>
            </a:pPr>
            <a:r>
              <a:rPr lang="en-US" sz="2400" b="1" dirty="0">
                <a:solidFill>
                  <a:srgbClr val="0070C0"/>
                </a:solidFill>
                <a:latin typeface="Calibri" panose="020F0502020204030204"/>
              </a:rPr>
              <a:t>Module 1</a:t>
            </a:r>
          </a:p>
        </p:txBody>
      </p:sp>
    </p:spTree>
    <p:extLst>
      <p:ext uri="{BB962C8B-B14F-4D97-AF65-F5344CB8AC3E}">
        <p14:creationId xmlns:p14="http://schemas.microsoft.com/office/powerpoint/2010/main" val="3017310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26337-3245-7D5C-813E-EA1CB5B7950E}"/>
              </a:ext>
            </a:extLst>
          </p:cNvPr>
          <p:cNvSpPr>
            <a:spLocks noGrp="1"/>
          </p:cNvSpPr>
          <p:nvPr>
            <p:ph type="title"/>
          </p:nvPr>
        </p:nvSpPr>
        <p:spPr>
          <a:xfrm>
            <a:off x="628649" y="0"/>
            <a:ext cx="7886700" cy="1325563"/>
          </a:xfrm>
        </p:spPr>
        <p:txBody>
          <a:bodyPr/>
          <a:lstStyle/>
          <a:p>
            <a:r>
              <a:rPr lang="en-US" dirty="0"/>
              <a:t>Law &amp; Regulations</a:t>
            </a:r>
          </a:p>
        </p:txBody>
      </p:sp>
      <p:sp>
        <p:nvSpPr>
          <p:cNvPr id="3" name="Content Placeholder 2">
            <a:extLst>
              <a:ext uri="{FF2B5EF4-FFF2-40B4-BE49-F238E27FC236}">
                <a16:creationId xmlns:a16="http://schemas.microsoft.com/office/drawing/2014/main" id="{540B6822-FD87-91C1-A176-ECE8CD05FF54}"/>
              </a:ext>
            </a:extLst>
          </p:cNvPr>
          <p:cNvSpPr>
            <a:spLocks noGrp="1"/>
          </p:cNvSpPr>
          <p:nvPr>
            <p:ph idx="1"/>
          </p:nvPr>
        </p:nvSpPr>
        <p:spPr>
          <a:xfrm>
            <a:off x="501314" y="1212995"/>
            <a:ext cx="8233611" cy="3437399"/>
          </a:xfrm>
        </p:spPr>
        <p:txBody>
          <a:bodyPr>
            <a:noAutofit/>
          </a:bodyPr>
          <a:lstStyle/>
          <a:p>
            <a:pPr marL="0" indent="0" algn="ctr">
              <a:buNone/>
            </a:pPr>
            <a:r>
              <a:rPr lang="en-US" sz="2400" b="1" dirty="0"/>
              <a:t>Individuals with Disabilities Education Act (IDEA)</a:t>
            </a:r>
          </a:p>
          <a:p>
            <a:pPr marL="0" indent="0" algn="ctr">
              <a:buNone/>
            </a:pPr>
            <a:r>
              <a:rPr lang="en-US" sz="2400" b="1" dirty="0"/>
              <a:t>Federal Regulations</a:t>
            </a:r>
          </a:p>
          <a:p>
            <a:pPr marL="0" indent="0" algn="ctr">
              <a:buNone/>
            </a:pPr>
            <a:r>
              <a:rPr lang="en-US" sz="2400" b="1" dirty="0"/>
              <a:t>Least Restrictive Environment (LRE)</a:t>
            </a:r>
          </a:p>
          <a:p>
            <a:pPr marL="0" indent="0" algn="ctr">
              <a:buNone/>
            </a:pPr>
            <a:endParaRPr lang="en-US" sz="2400" b="1" dirty="0"/>
          </a:p>
          <a:p>
            <a:pPr lvl="1"/>
            <a:r>
              <a:rPr lang="en-US" sz="2000" dirty="0"/>
              <a:t>To the maximum extent appropriate, children with disabilities, including children in public or private institutions or other care facilities, are educated with children who are nondisabled; and </a:t>
            </a:r>
          </a:p>
          <a:p>
            <a:pPr lvl="1"/>
            <a:endParaRPr lang="en-US" sz="2000" dirty="0"/>
          </a:p>
          <a:p>
            <a:pPr lvl="1"/>
            <a:r>
              <a:rPr lang="en-US" sz="2000" dirty="0"/>
              <a:t>Special classes, separate schooling, or other removal of children with disabilities from the regular educational environment occurs only if the nature or severity of the disability is such that education in regular classes with the use of supplementary aids and services cannot be achieved satisfactorily.</a:t>
            </a:r>
          </a:p>
          <a:p>
            <a:pPr marL="0" indent="0" algn="ctr">
              <a:buNone/>
            </a:pPr>
            <a:r>
              <a:rPr lang="en-US" sz="2000" dirty="0" err="1">
                <a:hlinkClick r:id="rId3"/>
              </a:rPr>
              <a:t>eCFR</a:t>
            </a:r>
            <a:r>
              <a:rPr lang="en-US" sz="2000" dirty="0">
                <a:hlinkClick r:id="rId3"/>
              </a:rPr>
              <a:t> :: 34 CFR 300.114 -- LRE requirements.</a:t>
            </a:r>
            <a:endParaRPr lang="en-US" sz="2000" u="sng" dirty="0"/>
          </a:p>
        </p:txBody>
      </p:sp>
    </p:spTree>
    <p:extLst>
      <p:ext uri="{BB962C8B-B14F-4D97-AF65-F5344CB8AC3E}">
        <p14:creationId xmlns:p14="http://schemas.microsoft.com/office/powerpoint/2010/main" val="2516825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11695-14FE-4861-6ADF-D490F3DBDE06}"/>
              </a:ext>
            </a:extLst>
          </p:cNvPr>
          <p:cNvSpPr>
            <a:spLocks noGrp="1"/>
          </p:cNvSpPr>
          <p:nvPr>
            <p:ph type="title"/>
          </p:nvPr>
        </p:nvSpPr>
        <p:spPr/>
        <p:txBody>
          <a:bodyPr/>
          <a:lstStyle/>
          <a:p>
            <a:r>
              <a:rPr lang="en-US" dirty="0"/>
              <a:t>OSEP Dear Colleague Letter</a:t>
            </a:r>
          </a:p>
        </p:txBody>
      </p:sp>
      <p:sp>
        <p:nvSpPr>
          <p:cNvPr id="3" name="Content Placeholder 2">
            <a:extLst>
              <a:ext uri="{FF2B5EF4-FFF2-40B4-BE49-F238E27FC236}">
                <a16:creationId xmlns:a16="http://schemas.microsoft.com/office/drawing/2014/main" id="{88D1CD18-B9AD-D96A-AB2D-F27C59E5FA76}"/>
              </a:ext>
            </a:extLst>
          </p:cNvPr>
          <p:cNvSpPr>
            <a:spLocks noGrp="1"/>
          </p:cNvSpPr>
          <p:nvPr>
            <p:ph idx="1"/>
          </p:nvPr>
        </p:nvSpPr>
        <p:spPr>
          <a:xfrm>
            <a:off x="628650" y="1633119"/>
            <a:ext cx="7886700" cy="4351338"/>
          </a:xfrm>
        </p:spPr>
        <p:txBody>
          <a:bodyPr>
            <a:normAutofit/>
          </a:bodyPr>
          <a:lstStyle/>
          <a:p>
            <a:endParaRPr lang="en-US" dirty="0">
              <a:highlight>
                <a:srgbClr val="FF00FF"/>
              </a:highlight>
            </a:endParaRPr>
          </a:p>
          <a:p>
            <a:pPr marL="0" indent="0">
              <a:buNone/>
            </a:pPr>
            <a:r>
              <a:rPr lang="en-US" sz="2400" dirty="0"/>
              <a:t>“Before a child with a disability can be placed outside the regular educational environment, the group of persons making the placement decision must consider whether supplementary aids and services could be provided that would enable the education of the child, including a preschool child with a disability, in the regular educational setting to be achieved satisfactorily. 34 CFR §300.114(a)(2).” </a:t>
            </a:r>
          </a:p>
          <a:p>
            <a:pPr marL="0" indent="0">
              <a:buNone/>
            </a:pPr>
            <a:endParaRPr lang="en-US" dirty="0"/>
          </a:p>
          <a:p>
            <a:pPr marL="0" indent="0">
              <a:buNone/>
            </a:pPr>
            <a:endParaRPr lang="en-US" dirty="0"/>
          </a:p>
          <a:p>
            <a:pPr marL="0" indent="0" algn="ctr">
              <a:buNone/>
            </a:pPr>
            <a:r>
              <a:rPr lang="en-US" dirty="0"/>
              <a:t>1/9/2017</a:t>
            </a:r>
          </a:p>
          <a:p>
            <a:endParaRPr lang="en-US" dirty="0"/>
          </a:p>
          <a:p>
            <a:endParaRPr lang="en-US" dirty="0"/>
          </a:p>
        </p:txBody>
      </p:sp>
    </p:spTree>
    <p:extLst>
      <p:ext uri="{BB962C8B-B14F-4D97-AF65-F5344CB8AC3E}">
        <p14:creationId xmlns:p14="http://schemas.microsoft.com/office/powerpoint/2010/main" val="3108534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81AE-EA14-C33B-E27C-BEA158579485}"/>
              </a:ext>
            </a:extLst>
          </p:cNvPr>
          <p:cNvSpPr>
            <a:spLocks noGrp="1"/>
          </p:cNvSpPr>
          <p:nvPr>
            <p:ph type="title"/>
          </p:nvPr>
        </p:nvSpPr>
        <p:spPr>
          <a:xfrm>
            <a:off x="628650" y="252834"/>
            <a:ext cx="7886700" cy="1325563"/>
          </a:xfrm>
        </p:spPr>
        <p:txBody>
          <a:bodyPr/>
          <a:lstStyle/>
          <a:p>
            <a:r>
              <a:rPr lang="en-US" dirty="0"/>
              <a:t>Policy</a:t>
            </a:r>
          </a:p>
        </p:txBody>
      </p:sp>
      <p:sp>
        <p:nvSpPr>
          <p:cNvPr id="3" name="Content Placeholder 2">
            <a:extLst>
              <a:ext uri="{FF2B5EF4-FFF2-40B4-BE49-F238E27FC236}">
                <a16:creationId xmlns:a16="http://schemas.microsoft.com/office/drawing/2014/main" id="{E57A68A4-AA0B-0AE9-B0D1-084ACA61ACB2}"/>
              </a:ext>
            </a:extLst>
          </p:cNvPr>
          <p:cNvSpPr>
            <a:spLocks noGrp="1"/>
          </p:cNvSpPr>
          <p:nvPr>
            <p:ph idx="1"/>
          </p:nvPr>
        </p:nvSpPr>
        <p:spPr>
          <a:xfrm>
            <a:off x="537411" y="1253330"/>
            <a:ext cx="8285747" cy="4658185"/>
          </a:xfrm>
        </p:spPr>
        <p:txBody>
          <a:bodyPr>
            <a:normAutofit fontScale="85000" lnSpcReduction="20000"/>
          </a:bodyPr>
          <a:lstStyle/>
          <a:p>
            <a:pPr marL="0" indent="0">
              <a:buNone/>
            </a:pPr>
            <a:endParaRPr lang="en-US" dirty="0">
              <a:hlinkClick r:id="rId3"/>
            </a:endParaRPr>
          </a:p>
          <a:p>
            <a:pPr marL="0" indent="0" algn="ctr">
              <a:buNone/>
            </a:pPr>
            <a:r>
              <a:rPr lang="en-US" sz="2800" dirty="0"/>
              <a:t>U.S. Department Of Health And Human Services </a:t>
            </a:r>
          </a:p>
          <a:p>
            <a:pPr marL="0" indent="0" algn="ctr">
              <a:buNone/>
            </a:pPr>
            <a:r>
              <a:rPr lang="en-US" sz="2800" dirty="0"/>
              <a:t>U.S. Department of Education </a:t>
            </a:r>
          </a:p>
          <a:p>
            <a:pPr marL="0" indent="0" algn="ctr">
              <a:buNone/>
            </a:pPr>
            <a:endParaRPr lang="en-US" sz="2800" dirty="0"/>
          </a:p>
          <a:p>
            <a:pPr marL="0" indent="0" algn="ctr">
              <a:buNone/>
            </a:pPr>
            <a:r>
              <a:rPr lang="en-US" sz="2800" dirty="0"/>
              <a:t>Policy Statement on </a:t>
            </a:r>
          </a:p>
          <a:p>
            <a:pPr marL="0" indent="0" algn="ctr">
              <a:buNone/>
            </a:pPr>
            <a:r>
              <a:rPr lang="en-US" sz="2800" dirty="0"/>
              <a:t>Inclusion of Children with Disabilities in </a:t>
            </a:r>
          </a:p>
          <a:p>
            <a:pPr marL="0" indent="0" algn="ctr">
              <a:buNone/>
            </a:pPr>
            <a:r>
              <a:rPr lang="en-US" sz="2800" dirty="0"/>
              <a:t>Early Childhood Programs </a:t>
            </a:r>
          </a:p>
          <a:p>
            <a:pPr marL="0" indent="0" algn="ctr">
              <a:buNone/>
            </a:pPr>
            <a:endParaRPr lang="en-US" sz="2800" dirty="0"/>
          </a:p>
          <a:p>
            <a:pPr marL="0" indent="0" algn="ctr">
              <a:buNone/>
            </a:pPr>
            <a:endParaRPr lang="en-US" sz="2800" dirty="0"/>
          </a:p>
          <a:p>
            <a:pPr marL="0" indent="0" algn="ctr">
              <a:buNone/>
            </a:pPr>
            <a:r>
              <a:rPr lang="en-US" sz="2800" dirty="0"/>
              <a:t>September 14, 2015</a:t>
            </a:r>
            <a:endParaRPr lang="en-US" sz="2800" dirty="0">
              <a:hlinkClick r:id="rId3"/>
            </a:endParaRPr>
          </a:p>
          <a:p>
            <a:pPr marL="0" indent="0">
              <a:buNone/>
            </a:pPr>
            <a:endParaRPr lang="en-US" dirty="0">
              <a:hlinkClick r:id="rId3"/>
            </a:endParaRPr>
          </a:p>
          <a:p>
            <a:pPr marL="0" indent="0" algn="ctr">
              <a:buNone/>
            </a:pPr>
            <a:endParaRPr lang="en-US" dirty="0">
              <a:hlinkClick r:id="rId3"/>
            </a:endParaRPr>
          </a:p>
          <a:p>
            <a:pPr marL="0" indent="0" algn="ctr">
              <a:buNone/>
            </a:pPr>
            <a:r>
              <a:rPr lang="en-US" dirty="0">
                <a:hlinkClick r:id="rId4"/>
              </a:rPr>
              <a:t>https://www2.ed.gov/policy/speced/guid/earlylearning/joint-statement-full-text.pdf</a:t>
            </a:r>
            <a:endParaRPr lang="en-US" dirty="0"/>
          </a:p>
          <a:p>
            <a:pPr marL="0" indent="0" algn="ctr">
              <a:buNone/>
            </a:pPr>
            <a:endParaRPr lang="en-US" sz="1800" dirty="0"/>
          </a:p>
        </p:txBody>
      </p:sp>
    </p:spTree>
    <p:extLst>
      <p:ext uri="{BB962C8B-B14F-4D97-AF65-F5344CB8AC3E}">
        <p14:creationId xmlns:p14="http://schemas.microsoft.com/office/powerpoint/2010/main" val="2533269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21422-D06B-47A7-5A4C-E123386D6CF2}"/>
              </a:ext>
            </a:extLst>
          </p:cNvPr>
          <p:cNvSpPr>
            <a:spLocks noGrp="1"/>
          </p:cNvSpPr>
          <p:nvPr>
            <p:ph type="title"/>
          </p:nvPr>
        </p:nvSpPr>
        <p:spPr>
          <a:xfrm>
            <a:off x="628650" y="156364"/>
            <a:ext cx="7886700" cy="1325563"/>
          </a:xfrm>
        </p:spPr>
        <p:txBody>
          <a:bodyPr/>
          <a:lstStyle/>
          <a:p>
            <a:r>
              <a:rPr lang="en-US" dirty="0"/>
              <a:t>Inclusion Goes Beyond LRE</a:t>
            </a:r>
          </a:p>
        </p:txBody>
      </p:sp>
      <p:sp>
        <p:nvSpPr>
          <p:cNvPr id="3" name="Content Placeholder 2">
            <a:extLst>
              <a:ext uri="{FF2B5EF4-FFF2-40B4-BE49-F238E27FC236}">
                <a16:creationId xmlns:a16="http://schemas.microsoft.com/office/drawing/2014/main" id="{9D7171D9-FAF6-106E-BF36-177E23B4DBCA}"/>
              </a:ext>
            </a:extLst>
          </p:cNvPr>
          <p:cNvSpPr>
            <a:spLocks noGrp="1"/>
          </p:cNvSpPr>
          <p:nvPr>
            <p:ph idx="1"/>
          </p:nvPr>
        </p:nvSpPr>
        <p:spPr>
          <a:xfrm>
            <a:off x="628650" y="1398757"/>
            <a:ext cx="7886700" cy="4625053"/>
          </a:xfrm>
        </p:spPr>
        <p:txBody>
          <a:bodyPr>
            <a:normAutofit/>
          </a:bodyPr>
          <a:lstStyle/>
          <a:p>
            <a:pPr marL="0" indent="0">
              <a:buNone/>
            </a:pPr>
            <a:r>
              <a:rPr lang="en-US" dirty="0"/>
              <a:t>Inclusion and Least Restrictive Environment (LRE) are not the same thing. </a:t>
            </a:r>
          </a:p>
          <a:p>
            <a:pPr marL="0" indent="0">
              <a:buNone/>
            </a:pPr>
            <a:endParaRPr lang="en-US" dirty="0"/>
          </a:p>
          <a:p>
            <a:pPr marL="0" indent="0">
              <a:buNone/>
            </a:pPr>
            <a:r>
              <a:rPr lang="en-US" dirty="0"/>
              <a:t>While LRE means that children who receive special education should be in the same classrooms as other children as much as possible and is an important part of the Individuals with Disabilities Education Act (IDEA), inclusion goes beyond LRE. </a:t>
            </a:r>
          </a:p>
          <a:p>
            <a:pPr marL="0" indent="0">
              <a:buNone/>
            </a:pPr>
            <a:endParaRPr lang="en-US" dirty="0"/>
          </a:p>
          <a:p>
            <a:pPr marL="0" indent="0">
              <a:buNone/>
            </a:pPr>
            <a:r>
              <a:rPr lang="en-US" dirty="0"/>
              <a:t>Although inclusion is not mentioned in IDEA, it is the US Department of Education (ED) and the US Department of Health and Human Services (HHS) position that “all young children with disabilities should have access to inclusive high-quality early childhood programs, where they are provided with individualized and appropriate support in meeting high expectations.”</a:t>
            </a:r>
          </a:p>
        </p:txBody>
      </p:sp>
    </p:spTree>
    <p:extLst>
      <p:ext uri="{BB962C8B-B14F-4D97-AF65-F5344CB8AC3E}">
        <p14:creationId xmlns:p14="http://schemas.microsoft.com/office/powerpoint/2010/main" val="1081642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E74DF-126C-33BD-4208-12B9306E5F1C}"/>
              </a:ext>
            </a:extLst>
          </p:cNvPr>
          <p:cNvSpPr>
            <a:spLocks noGrp="1"/>
          </p:cNvSpPr>
          <p:nvPr>
            <p:ph idx="4294967295"/>
          </p:nvPr>
        </p:nvSpPr>
        <p:spPr>
          <a:xfrm>
            <a:off x="316840" y="1616646"/>
            <a:ext cx="8510320" cy="4351338"/>
          </a:xfrm>
        </p:spPr>
        <p:txBody>
          <a:bodyPr/>
          <a:lstStyle/>
          <a:p>
            <a:pPr marL="0" indent="0" algn="ctr">
              <a:buNone/>
            </a:pPr>
            <a:r>
              <a:rPr lang="en-US" sz="3600" dirty="0">
                <a:solidFill>
                  <a:srgbClr val="0070C0"/>
                </a:solidFill>
              </a:rPr>
              <a:t>“Inclusion is a right, not a privilege for a select few.” </a:t>
            </a:r>
          </a:p>
          <a:p>
            <a:pPr marL="0" indent="0" algn="ctr">
              <a:buNone/>
            </a:pPr>
            <a:endParaRPr lang="en-US" sz="2800" dirty="0">
              <a:solidFill>
                <a:srgbClr val="0070C0"/>
              </a:solidFill>
            </a:endParaRPr>
          </a:p>
          <a:p>
            <a:pPr marL="0" indent="0" algn="ctr">
              <a:buNone/>
            </a:pPr>
            <a:endParaRPr lang="en-US" sz="2400" dirty="0"/>
          </a:p>
          <a:p>
            <a:pPr marL="0" indent="0" algn="ctr">
              <a:buNone/>
            </a:pPr>
            <a:r>
              <a:rPr lang="en-US" sz="2400" dirty="0"/>
              <a:t>-</a:t>
            </a:r>
            <a:r>
              <a:rPr lang="en-US" sz="2400" dirty="0" err="1"/>
              <a:t>Oberti</a:t>
            </a:r>
            <a:r>
              <a:rPr lang="en-US" sz="2400" dirty="0"/>
              <a:t> v. Board of Educ. in Clementon School District, 1993</a:t>
            </a:r>
          </a:p>
          <a:p>
            <a:endParaRPr lang="en-US" dirty="0"/>
          </a:p>
        </p:txBody>
      </p:sp>
      <p:sp>
        <p:nvSpPr>
          <p:cNvPr id="2" name="Title 1">
            <a:extLst>
              <a:ext uri="{FF2B5EF4-FFF2-40B4-BE49-F238E27FC236}">
                <a16:creationId xmlns:a16="http://schemas.microsoft.com/office/drawing/2014/main" id="{789A39C4-24EC-FFE4-5696-CD9C34CF6120}"/>
              </a:ext>
            </a:extLst>
          </p:cNvPr>
          <p:cNvSpPr>
            <a:spLocks noGrp="1"/>
          </p:cNvSpPr>
          <p:nvPr>
            <p:ph type="title" idx="4294967295"/>
          </p:nvPr>
        </p:nvSpPr>
        <p:spPr/>
        <p:txBody>
          <a:bodyPr/>
          <a:lstStyle/>
          <a:p>
            <a:r>
              <a:rPr lang="en-US" dirty="0">
                <a:latin typeface="+mn-lt"/>
              </a:rPr>
              <a:t>Inclusion</a:t>
            </a:r>
          </a:p>
        </p:txBody>
      </p:sp>
    </p:spTree>
    <p:extLst>
      <p:ext uri="{BB962C8B-B14F-4D97-AF65-F5344CB8AC3E}">
        <p14:creationId xmlns:p14="http://schemas.microsoft.com/office/powerpoint/2010/main" val="3854014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E8103-1B9B-F9C6-8901-026F530D6901}"/>
              </a:ext>
            </a:extLst>
          </p:cNvPr>
          <p:cNvSpPr>
            <a:spLocks noGrp="1"/>
          </p:cNvSpPr>
          <p:nvPr>
            <p:ph type="title"/>
          </p:nvPr>
        </p:nvSpPr>
        <p:spPr>
          <a:xfrm>
            <a:off x="628650" y="365128"/>
            <a:ext cx="7886700" cy="1325563"/>
          </a:xfrm>
        </p:spPr>
        <p:txBody>
          <a:bodyPr anchor="ctr">
            <a:normAutofit/>
          </a:bodyPr>
          <a:lstStyle/>
          <a:p>
            <a:r>
              <a:rPr lang="en-US" dirty="0"/>
              <a:t>Partnering with Families</a:t>
            </a:r>
          </a:p>
        </p:txBody>
      </p:sp>
      <p:sp>
        <p:nvSpPr>
          <p:cNvPr id="3" name="Content Placeholder 2">
            <a:extLst>
              <a:ext uri="{FF2B5EF4-FFF2-40B4-BE49-F238E27FC236}">
                <a16:creationId xmlns:a16="http://schemas.microsoft.com/office/drawing/2014/main" id="{03300595-000A-40B1-BC96-615551DE4980}"/>
              </a:ext>
            </a:extLst>
          </p:cNvPr>
          <p:cNvSpPr>
            <a:spLocks noGrp="1"/>
          </p:cNvSpPr>
          <p:nvPr>
            <p:ph sz="half" idx="1"/>
          </p:nvPr>
        </p:nvSpPr>
        <p:spPr>
          <a:xfrm>
            <a:off x="628650" y="1825625"/>
            <a:ext cx="3886200" cy="4351338"/>
          </a:xfrm>
        </p:spPr>
        <p:txBody>
          <a:bodyPr>
            <a:normAutofit/>
          </a:bodyPr>
          <a:lstStyle/>
          <a:p>
            <a:pPr marL="0" indent="0">
              <a:buNone/>
            </a:pPr>
            <a:r>
              <a:rPr lang="en-US" sz="2400" dirty="0"/>
              <a:t>It is critical to apply capacity-building practices to support families in making informed decisions and advocating for their young child’s access, participation, and equity in natural and inclusive environments. </a:t>
            </a:r>
          </a:p>
        </p:txBody>
      </p:sp>
      <p:pic>
        <p:nvPicPr>
          <p:cNvPr id="7" name="Graphic 6" descr="Man with kid with solid fill">
            <a:extLst>
              <a:ext uri="{FF2B5EF4-FFF2-40B4-BE49-F238E27FC236}">
                <a16:creationId xmlns:a16="http://schemas.microsoft.com/office/drawing/2014/main" id="{1DEFFBBE-2B5E-02EC-0D91-86F08AF12A9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39216" y="1567127"/>
            <a:ext cx="3886200" cy="3886200"/>
          </a:xfrm>
          <a:prstGeom prst="rect">
            <a:avLst/>
          </a:prstGeom>
        </p:spPr>
      </p:pic>
    </p:spTree>
    <p:extLst>
      <p:ext uri="{BB962C8B-B14F-4D97-AF65-F5344CB8AC3E}">
        <p14:creationId xmlns:p14="http://schemas.microsoft.com/office/powerpoint/2010/main" val="955951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592F3-2065-7C17-9DCD-8893D0188222}"/>
              </a:ext>
            </a:extLst>
          </p:cNvPr>
          <p:cNvSpPr>
            <a:spLocks noGrp="1"/>
          </p:cNvSpPr>
          <p:nvPr>
            <p:ph type="title"/>
          </p:nvPr>
        </p:nvSpPr>
        <p:spPr/>
        <p:txBody>
          <a:bodyPr/>
          <a:lstStyle/>
          <a:p>
            <a:r>
              <a:rPr lang="en-US" dirty="0"/>
              <a:t>Inclusion Models </a:t>
            </a:r>
          </a:p>
        </p:txBody>
      </p:sp>
      <p:sp>
        <p:nvSpPr>
          <p:cNvPr id="3" name="Content Placeholder 2">
            <a:extLst>
              <a:ext uri="{FF2B5EF4-FFF2-40B4-BE49-F238E27FC236}">
                <a16:creationId xmlns:a16="http://schemas.microsoft.com/office/drawing/2014/main" id="{A51FCFF0-6538-B003-F630-0C3E19D16371}"/>
              </a:ext>
            </a:extLst>
          </p:cNvPr>
          <p:cNvSpPr>
            <a:spLocks noGrp="1"/>
          </p:cNvSpPr>
          <p:nvPr>
            <p:ph idx="1"/>
          </p:nvPr>
        </p:nvSpPr>
        <p:spPr/>
        <p:txBody>
          <a:bodyPr/>
          <a:lstStyle/>
          <a:p>
            <a:pPr marL="0" indent="0" algn="ctr">
              <a:buNone/>
            </a:pPr>
            <a:r>
              <a:rPr lang="en-US" sz="2400" b="1" u="sng" dirty="0"/>
              <a:t>Inclusion Models</a:t>
            </a:r>
          </a:p>
          <a:p>
            <a:pPr marL="0" indent="0" algn="ctr">
              <a:buNone/>
            </a:pPr>
            <a:endParaRPr lang="en-US" sz="2400" b="1" u="sng" dirty="0"/>
          </a:p>
          <a:p>
            <a:pPr marL="457200" indent="-457200">
              <a:buFont typeface="+mj-lt"/>
              <a:buAutoNum type="arabicPeriod"/>
            </a:pPr>
            <a:r>
              <a:rPr lang="en-US" sz="2400" dirty="0"/>
              <a:t>Co-teaching</a:t>
            </a:r>
          </a:p>
          <a:p>
            <a:pPr marL="457200" indent="-457200">
              <a:buFont typeface="+mj-lt"/>
              <a:buAutoNum type="arabicPeriod"/>
            </a:pPr>
            <a:r>
              <a:rPr lang="en-US" sz="2400" dirty="0"/>
              <a:t>Integrated Preschool Class</a:t>
            </a:r>
          </a:p>
          <a:p>
            <a:pPr marL="457200" indent="-457200">
              <a:buFont typeface="+mj-lt"/>
              <a:buAutoNum type="arabicPeriod"/>
            </a:pPr>
            <a:r>
              <a:rPr lang="en-US" sz="2400" dirty="0"/>
              <a:t>Mainstreaming</a:t>
            </a:r>
          </a:p>
          <a:p>
            <a:pPr marL="457200" indent="-457200">
              <a:buFont typeface="+mj-lt"/>
              <a:buAutoNum type="arabicPeriod"/>
            </a:pPr>
            <a:r>
              <a:rPr lang="en-US" sz="2400" dirty="0"/>
              <a:t>Itinerant Early Childhood Special Education Service</a:t>
            </a:r>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a:p>
          <a:p>
            <a:pPr marL="0" indent="0">
              <a:buNone/>
            </a:pPr>
            <a:endParaRPr lang="en-US" dirty="0"/>
          </a:p>
        </p:txBody>
      </p:sp>
    </p:spTree>
    <p:extLst>
      <p:ext uri="{BB962C8B-B14F-4D97-AF65-F5344CB8AC3E}">
        <p14:creationId xmlns:p14="http://schemas.microsoft.com/office/powerpoint/2010/main" val="2879586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C2F4E-CCC2-1014-DC8D-B01D75C9B7FB}"/>
              </a:ext>
            </a:extLst>
          </p:cNvPr>
          <p:cNvSpPr>
            <a:spLocks noGrp="1"/>
          </p:cNvSpPr>
          <p:nvPr>
            <p:ph type="title"/>
          </p:nvPr>
        </p:nvSpPr>
        <p:spPr/>
        <p:txBody>
          <a:bodyPr/>
          <a:lstStyle/>
          <a:p>
            <a:r>
              <a:rPr lang="en-US" dirty="0"/>
              <a:t>Co-Teaching</a:t>
            </a:r>
          </a:p>
        </p:txBody>
      </p:sp>
      <p:sp>
        <p:nvSpPr>
          <p:cNvPr id="3" name="Content Placeholder 2">
            <a:extLst>
              <a:ext uri="{FF2B5EF4-FFF2-40B4-BE49-F238E27FC236}">
                <a16:creationId xmlns:a16="http://schemas.microsoft.com/office/drawing/2014/main" id="{E523FFDD-0703-BA37-214C-3AD7C94AF86D}"/>
              </a:ext>
            </a:extLst>
          </p:cNvPr>
          <p:cNvSpPr>
            <a:spLocks noGrp="1"/>
          </p:cNvSpPr>
          <p:nvPr>
            <p:ph idx="1"/>
          </p:nvPr>
        </p:nvSpPr>
        <p:spPr>
          <a:xfrm>
            <a:off x="628650" y="1586417"/>
            <a:ext cx="7886700" cy="4351338"/>
          </a:xfrm>
        </p:spPr>
        <p:txBody>
          <a:bodyPr>
            <a:normAutofit/>
          </a:bodyPr>
          <a:lstStyle/>
          <a:p>
            <a:pPr marL="0" indent="0">
              <a:buNone/>
            </a:pPr>
            <a:r>
              <a:rPr lang="en-US" sz="2400" kern="0" dirty="0">
                <a:solidFill>
                  <a:srgbClr val="333333"/>
                </a:solidFill>
                <a:latin typeface="Calibri" panose="020F0502020204030204" pitchFamily="34" charset="0"/>
                <a:ea typeface="Times New Roman" panose="02020603050405020304" pitchFamily="18" charset="0"/>
                <a:cs typeface="Calibri" panose="020F0502020204030204" pitchFamily="34" charset="0"/>
              </a:rPr>
              <a:t>Co-teaching is the practice of pairing a general education and special education teacher together in a classroom to share the responsibilities of planning, instructing, and assessing students. In this model, the special educator is present in the classroom all or part of the day. </a:t>
            </a:r>
          </a:p>
          <a:p>
            <a:endParaRPr lang="en-US" sz="2400" kern="0" dirty="0">
              <a:solidFill>
                <a:srgbClr val="333333"/>
              </a:solidFill>
              <a:highlight>
                <a:srgbClr val="FF00FF"/>
              </a:highlight>
              <a:latin typeface="Calibri" panose="020F0502020204030204" pitchFamily="34" charset="0"/>
              <a:ea typeface="Times New Roman" panose="02020603050405020304" pitchFamily="18" charset="0"/>
              <a:cs typeface="Calibri" panose="020F0502020204030204" pitchFamily="34" charset="0"/>
            </a:endParaRPr>
          </a:p>
          <a:p>
            <a:endParaRPr lang="en-US" dirty="0"/>
          </a:p>
        </p:txBody>
      </p:sp>
    </p:spTree>
    <p:extLst>
      <p:ext uri="{BB962C8B-B14F-4D97-AF65-F5344CB8AC3E}">
        <p14:creationId xmlns:p14="http://schemas.microsoft.com/office/powerpoint/2010/main" val="1467160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C2F4E-CCC2-1014-DC8D-B01D75C9B7FB}"/>
              </a:ext>
            </a:extLst>
          </p:cNvPr>
          <p:cNvSpPr>
            <a:spLocks noGrp="1"/>
          </p:cNvSpPr>
          <p:nvPr>
            <p:ph type="title"/>
          </p:nvPr>
        </p:nvSpPr>
        <p:spPr/>
        <p:txBody>
          <a:bodyPr/>
          <a:lstStyle/>
          <a:p>
            <a:r>
              <a:rPr lang="en-US" dirty="0"/>
              <a:t>Integrated Preschool Class</a:t>
            </a:r>
          </a:p>
        </p:txBody>
      </p:sp>
      <p:sp>
        <p:nvSpPr>
          <p:cNvPr id="3" name="Content Placeholder 2">
            <a:extLst>
              <a:ext uri="{FF2B5EF4-FFF2-40B4-BE49-F238E27FC236}">
                <a16:creationId xmlns:a16="http://schemas.microsoft.com/office/drawing/2014/main" id="{E523FFDD-0703-BA37-214C-3AD7C94AF86D}"/>
              </a:ext>
            </a:extLst>
          </p:cNvPr>
          <p:cNvSpPr>
            <a:spLocks noGrp="1"/>
          </p:cNvSpPr>
          <p:nvPr>
            <p:ph idx="1"/>
          </p:nvPr>
        </p:nvSpPr>
        <p:spPr>
          <a:xfrm>
            <a:off x="956009" y="1906640"/>
            <a:ext cx="7105149" cy="2835108"/>
          </a:xfrm>
        </p:spPr>
        <p:txBody>
          <a:bodyPr>
            <a:normAutofit/>
          </a:bodyPr>
          <a:lstStyle/>
          <a:p>
            <a:pPr marL="0" indent="0">
              <a:buNone/>
            </a:pPr>
            <a:r>
              <a:rPr lang="en-US" sz="2400" dirty="0"/>
              <a:t>Many states and districts provide services through enrollment in an </a:t>
            </a:r>
            <a:r>
              <a:rPr lang="en-US" sz="2400" i="1" dirty="0"/>
              <a:t>integrated preschool class.  </a:t>
            </a:r>
            <a:r>
              <a:rPr lang="en-US" sz="2400" dirty="0"/>
              <a:t>This is a type of special education class designed primarily for preschool children with disabilities but includes children without disabilities.  The classes are located in public school buildings and typically include up to fifteen (15) children, with just less than fifty percent (50%) being children with disabilities. </a:t>
            </a:r>
          </a:p>
          <a:p>
            <a:pPr marL="0" indent="0">
              <a:buNone/>
            </a:pPr>
            <a:endParaRPr lang="en-US" dirty="0"/>
          </a:p>
          <a:p>
            <a:pPr lvl="1"/>
            <a:endParaRPr lang="en-US" dirty="0"/>
          </a:p>
          <a:p>
            <a:pPr marL="342900" lvl="1" indent="0">
              <a:buNone/>
            </a:pPr>
            <a:endParaRPr lang="en-US" dirty="0"/>
          </a:p>
        </p:txBody>
      </p:sp>
    </p:spTree>
    <p:extLst>
      <p:ext uri="{BB962C8B-B14F-4D97-AF65-F5344CB8AC3E}">
        <p14:creationId xmlns:p14="http://schemas.microsoft.com/office/powerpoint/2010/main" val="2700343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C2F4E-CCC2-1014-DC8D-B01D75C9B7FB}"/>
              </a:ext>
            </a:extLst>
          </p:cNvPr>
          <p:cNvSpPr>
            <a:spLocks noGrp="1"/>
          </p:cNvSpPr>
          <p:nvPr>
            <p:ph type="title"/>
          </p:nvPr>
        </p:nvSpPr>
        <p:spPr>
          <a:xfrm>
            <a:off x="582027" y="214126"/>
            <a:ext cx="7886700" cy="1325563"/>
          </a:xfrm>
        </p:spPr>
        <p:txBody>
          <a:bodyPr/>
          <a:lstStyle/>
          <a:p>
            <a:r>
              <a:rPr lang="en-US" dirty="0"/>
              <a:t>Integrated Preschool Class (cont.)</a:t>
            </a:r>
          </a:p>
        </p:txBody>
      </p:sp>
      <p:sp>
        <p:nvSpPr>
          <p:cNvPr id="3" name="Content Placeholder 2">
            <a:extLst>
              <a:ext uri="{FF2B5EF4-FFF2-40B4-BE49-F238E27FC236}">
                <a16:creationId xmlns:a16="http://schemas.microsoft.com/office/drawing/2014/main" id="{E523FFDD-0703-BA37-214C-3AD7C94AF86D}"/>
              </a:ext>
            </a:extLst>
          </p:cNvPr>
          <p:cNvSpPr>
            <a:spLocks noGrp="1"/>
          </p:cNvSpPr>
          <p:nvPr>
            <p:ph idx="1"/>
          </p:nvPr>
        </p:nvSpPr>
        <p:spPr>
          <a:xfrm>
            <a:off x="675273" y="1472577"/>
            <a:ext cx="8011527" cy="4351338"/>
          </a:xfrm>
        </p:spPr>
        <p:txBody>
          <a:bodyPr>
            <a:normAutofit/>
          </a:bodyPr>
          <a:lstStyle/>
          <a:p>
            <a:pPr marL="0" indent="0">
              <a:buNone/>
            </a:pPr>
            <a:r>
              <a:rPr lang="en-US" sz="2400" dirty="0"/>
              <a:t>While the integrated classroom model has been used extensively throughout the country, there are potential downsides that must be considered. These programs may lack:</a:t>
            </a:r>
          </a:p>
          <a:p>
            <a:pPr marL="0" indent="0">
              <a:buNone/>
            </a:pPr>
            <a:endParaRPr lang="en-US" sz="2400" dirty="0"/>
          </a:p>
          <a:p>
            <a:pPr lvl="1"/>
            <a:r>
              <a:rPr lang="en-US" sz="2400" dirty="0"/>
              <a:t>Typical ratios of children with and without disabilities (natural proportions)</a:t>
            </a:r>
          </a:p>
          <a:p>
            <a:pPr lvl="1"/>
            <a:r>
              <a:rPr lang="en-US" sz="2400" dirty="0"/>
              <a:t>Access to the general education curriculum and high expectations</a:t>
            </a:r>
          </a:p>
          <a:p>
            <a:pPr lvl="1"/>
            <a:r>
              <a:rPr lang="en-US" sz="2400" dirty="0"/>
              <a:t>High-quality general early childhood practices</a:t>
            </a:r>
          </a:p>
          <a:p>
            <a:pPr lvl="1"/>
            <a:r>
              <a:rPr lang="en-US" sz="2400" dirty="0"/>
              <a:t>Clear trajectory to general education kindergarten and beyond</a:t>
            </a:r>
          </a:p>
          <a:p>
            <a:pPr lvl="1"/>
            <a:endParaRPr lang="en-US" sz="2400" dirty="0"/>
          </a:p>
          <a:p>
            <a:pPr lvl="1"/>
            <a:endParaRPr lang="en-US" dirty="0"/>
          </a:p>
          <a:p>
            <a:pPr marL="342900" lvl="1" indent="0">
              <a:buNone/>
            </a:pPr>
            <a:endParaRPr lang="en-US" dirty="0"/>
          </a:p>
        </p:txBody>
      </p:sp>
    </p:spTree>
    <p:extLst>
      <p:ext uri="{BB962C8B-B14F-4D97-AF65-F5344CB8AC3E}">
        <p14:creationId xmlns:p14="http://schemas.microsoft.com/office/powerpoint/2010/main" val="1003332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C7886-712A-69FF-6414-DFE104C9BA9F}"/>
              </a:ext>
            </a:extLst>
          </p:cNvPr>
          <p:cNvSpPr>
            <a:spLocks noGrp="1"/>
          </p:cNvSpPr>
          <p:nvPr>
            <p:ph type="title"/>
          </p:nvPr>
        </p:nvSpPr>
        <p:spPr/>
        <p:txBody>
          <a:bodyPr/>
          <a:lstStyle/>
          <a:p>
            <a:r>
              <a:rPr lang="en-US" dirty="0"/>
              <a:t>Early Childhood (EC) Inclusion</a:t>
            </a:r>
          </a:p>
        </p:txBody>
      </p:sp>
      <p:sp>
        <p:nvSpPr>
          <p:cNvPr id="3" name="Content Placeholder 2">
            <a:extLst>
              <a:ext uri="{FF2B5EF4-FFF2-40B4-BE49-F238E27FC236}">
                <a16:creationId xmlns:a16="http://schemas.microsoft.com/office/drawing/2014/main" id="{AEC6E219-4C79-8F7A-E5B5-9560C2B55825}"/>
              </a:ext>
            </a:extLst>
          </p:cNvPr>
          <p:cNvSpPr>
            <a:spLocks noGrp="1"/>
          </p:cNvSpPr>
          <p:nvPr>
            <p:ph idx="1"/>
          </p:nvPr>
        </p:nvSpPr>
        <p:spPr/>
        <p:txBody>
          <a:bodyPr/>
          <a:lstStyle/>
          <a:p>
            <a:pPr marL="257175" indent="-257175">
              <a:lnSpc>
                <a:spcPct val="107000"/>
              </a:lnSpc>
              <a:spcBef>
                <a:spcPts val="0"/>
              </a:spcBef>
              <a:buFont typeface="+mj-lt"/>
              <a:buAutoNum type="arabicPeriod"/>
            </a:pPr>
            <a:r>
              <a:rPr lang="en-US" sz="2400" b="1"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Introduction to Early Childhood Inclusion</a:t>
            </a:r>
            <a:endParaRPr lang="en-US" sz="2400" b="1"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buFont typeface="+mj-lt"/>
              <a:buAutoNum type="arabicPeriod"/>
            </a:pPr>
            <a:r>
              <a:rPr lang="en-US" sz="2400" kern="100" dirty="0">
                <a:effectLst/>
                <a:latin typeface="Calibri" panose="020F0502020204030204" pitchFamily="34" charset="0"/>
                <a:ea typeface="Calibri" panose="020F0502020204030204" pitchFamily="34" charset="0"/>
                <a:cs typeface="Calibri" panose="020F0502020204030204" pitchFamily="34" charset="0"/>
              </a:rPr>
              <a:t>The Early Childhood Environment </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buFont typeface="+mj-lt"/>
              <a:buAutoNum type="arabicPeriod"/>
            </a:pPr>
            <a:r>
              <a:rPr lang="en-US" sz="2400" kern="100" dirty="0">
                <a:effectLst/>
                <a:latin typeface="Calibri" panose="020F0502020204030204" pitchFamily="34" charset="0"/>
                <a:ea typeface="Calibri" panose="020F0502020204030204" pitchFamily="34" charset="0"/>
                <a:cs typeface="Calibri" panose="020F0502020204030204" pitchFamily="34" charset="0"/>
              </a:rPr>
              <a:t>Specialized Instruction</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buFont typeface="+mj-lt"/>
              <a:buAutoNum type="arabicPeriod"/>
            </a:pPr>
            <a:r>
              <a:rPr lang="en-US" sz="2400" kern="100" dirty="0">
                <a:effectLst/>
                <a:latin typeface="Calibri" panose="020F0502020204030204" pitchFamily="34" charset="0"/>
                <a:ea typeface="Calibri" panose="020F0502020204030204" pitchFamily="34" charset="0"/>
                <a:cs typeface="Calibri" panose="020F0502020204030204" pitchFamily="34" charset="0"/>
              </a:rPr>
              <a:t>Importance of Collaboration</a:t>
            </a:r>
          </a:p>
          <a:p>
            <a:pPr marL="257175" indent="-257175">
              <a:lnSpc>
                <a:spcPct val="107000"/>
              </a:lnSpc>
              <a:spcBef>
                <a:spcPts val="0"/>
              </a:spcBef>
              <a:buFont typeface="+mj-lt"/>
              <a:buAutoNum type="arabicPeriod"/>
            </a:pPr>
            <a:r>
              <a:rPr lang="en-US" sz="2400" kern="100" dirty="0">
                <a:latin typeface="Calibri" panose="020F0502020204030204" pitchFamily="34" charset="0"/>
                <a:ea typeface="Calibri" panose="020F0502020204030204" pitchFamily="34" charset="0"/>
                <a:cs typeface="Calibri" panose="020F0502020204030204" pitchFamily="34" charset="0"/>
              </a:rPr>
              <a:t>The Future of Inclusion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257645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F846-B238-67DB-DA5B-95DC6086F576}"/>
              </a:ext>
            </a:extLst>
          </p:cNvPr>
          <p:cNvSpPr>
            <a:spLocks noGrp="1"/>
          </p:cNvSpPr>
          <p:nvPr>
            <p:ph type="title"/>
          </p:nvPr>
        </p:nvSpPr>
        <p:spPr/>
        <p:txBody>
          <a:bodyPr/>
          <a:lstStyle/>
          <a:p>
            <a:r>
              <a:rPr lang="en-US" dirty="0"/>
              <a:t>Mainstreaming or Integration</a:t>
            </a:r>
          </a:p>
        </p:txBody>
      </p:sp>
      <p:sp>
        <p:nvSpPr>
          <p:cNvPr id="3" name="Content Placeholder 2">
            <a:extLst>
              <a:ext uri="{FF2B5EF4-FFF2-40B4-BE49-F238E27FC236}">
                <a16:creationId xmlns:a16="http://schemas.microsoft.com/office/drawing/2014/main" id="{F09D459F-A508-158C-F568-4C991A7A84CD}"/>
              </a:ext>
            </a:extLst>
          </p:cNvPr>
          <p:cNvSpPr>
            <a:spLocks noGrp="1"/>
          </p:cNvSpPr>
          <p:nvPr>
            <p:ph idx="1"/>
          </p:nvPr>
        </p:nvSpPr>
        <p:spPr>
          <a:xfrm>
            <a:off x="628650" y="1690691"/>
            <a:ext cx="8066171" cy="2688362"/>
          </a:xfrm>
        </p:spPr>
        <p:txBody>
          <a:bodyPr>
            <a:normAutofit/>
          </a:bodyPr>
          <a:lstStyle/>
          <a:p>
            <a:pPr marL="0" indent="0">
              <a:buNone/>
            </a:pPr>
            <a:r>
              <a:rPr lang="en-US" sz="2400" dirty="0"/>
              <a:t>The terms mainstreaming and integration have been used interchangeably to refer to planned opportunities to interact with non-disabled peers throughout the school day. Children with disabilities often join general education classrooms during specific activities such as lunch, music, or outdoor play but are otherwise segregated.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8865168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F846-B238-67DB-DA5B-95DC6086F576}"/>
              </a:ext>
            </a:extLst>
          </p:cNvPr>
          <p:cNvSpPr>
            <a:spLocks noGrp="1"/>
          </p:cNvSpPr>
          <p:nvPr>
            <p:ph type="title"/>
          </p:nvPr>
        </p:nvSpPr>
        <p:spPr/>
        <p:txBody>
          <a:bodyPr/>
          <a:lstStyle/>
          <a:p>
            <a:r>
              <a:rPr lang="en-US" dirty="0"/>
              <a:t>Is Inclusion the same as Mainstreaming?</a:t>
            </a:r>
          </a:p>
        </p:txBody>
      </p:sp>
      <p:sp>
        <p:nvSpPr>
          <p:cNvPr id="3" name="Content Placeholder 2">
            <a:extLst>
              <a:ext uri="{FF2B5EF4-FFF2-40B4-BE49-F238E27FC236}">
                <a16:creationId xmlns:a16="http://schemas.microsoft.com/office/drawing/2014/main" id="{F09D459F-A508-158C-F568-4C991A7A84CD}"/>
              </a:ext>
            </a:extLst>
          </p:cNvPr>
          <p:cNvSpPr>
            <a:spLocks noGrp="1"/>
          </p:cNvSpPr>
          <p:nvPr>
            <p:ph idx="1"/>
          </p:nvPr>
        </p:nvSpPr>
        <p:spPr>
          <a:xfrm>
            <a:off x="628650" y="1690691"/>
            <a:ext cx="7886699" cy="4351338"/>
          </a:xfrm>
        </p:spPr>
        <p:txBody>
          <a:bodyPr>
            <a:normAutofit/>
          </a:bodyPr>
          <a:lstStyle/>
          <a:p>
            <a:pPr marL="0" indent="0">
              <a:buNone/>
            </a:pPr>
            <a:r>
              <a:rPr lang="en-US" sz="2400" dirty="0"/>
              <a:t>“The difference between mainstreaming and inclusion is philosophical.  In mainstreaming, children with disabilities had to “be ready” to be integrated into the mainstream. The emphasis was placed on helping the child with disabilities meet the existing expectations of the classroom.  Often the child with disabilities was regarded as a visitor in the classroom and was actually assigned (according to school records) to a special education class. (Schorr, 1990)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79045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F846-B238-67DB-DA5B-95DC6086F576}"/>
              </a:ext>
            </a:extLst>
          </p:cNvPr>
          <p:cNvSpPr>
            <a:spLocks noGrp="1"/>
          </p:cNvSpPr>
          <p:nvPr>
            <p:ph type="title"/>
          </p:nvPr>
        </p:nvSpPr>
        <p:spPr>
          <a:xfrm>
            <a:off x="628651" y="180570"/>
            <a:ext cx="7886700" cy="1325563"/>
          </a:xfrm>
        </p:spPr>
        <p:txBody>
          <a:bodyPr/>
          <a:lstStyle/>
          <a:p>
            <a:r>
              <a:rPr lang="en-US" dirty="0"/>
              <a:t>Is Inclusion the same as Mainstreaming, cont’d?</a:t>
            </a:r>
          </a:p>
        </p:txBody>
      </p:sp>
      <p:sp>
        <p:nvSpPr>
          <p:cNvPr id="3" name="Content Placeholder 2">
            <a:extLst>
              <a:ext uri="{FF2B5EF4-FFF2-40B4-BE49-F238E27FC236}">
                <a16:creationId xmlns:a16="http://schemas.microsoft.com/office/drawing/2014/main" id="{F09D459F-A508-158C-F568-4C991A7A84CD}"/>
              </a:ext>
            </a:extLst>
          </p:cNvPr>
          <p:cNvSpPr>
            <a:spLocks noGrp="1"/>
          </p:cNvSpPr>
          <p:nvPr>
            <p:ph idx="1"/>
          </p:nvPr>
        </p:nvSpPr>
        <p:spPr>
          <a:xfrm>
            <a:off x="628651" y="1447410"/>
            <a:ext cx="7753350" cy="4466828"/>
          </a:xfrm>
        </p:spPr>
        <p:txBody>
          <a:bodyPr>
            <a:normAutofit/>
          </a:bodyPr>
          <a:lstStyle/>
          <a:p>
            <a:pPr marL="0" indent="0">
              <a:buNone/>
            </a:pPr>
            <a:r>
              <a:rPr lang="en-US" sz="2400" dirty="0"/>
              <a:t>“In inclusive education, children with disabilities are full-time members of the general education classroom. The emphasis in inclusive education is on providing the support necessary so that the children can participate in ongoing classroom activities.”</a:t>
            </a:r>
          </a:p>
          <a:p>
            <a:pPr marL="0" indent="0">
              <a:buNone/>
            </a:pPr>
            <a:endParaRPr lang="en-US" sz="2400" dirty="0"/>
          </a:p>
          <a:p>
            <a:pPr marL="0" indent="0">
              <a:buNone/>
            </a:pPr>
            <a:r>
              <a:rPr lang="en-US" sz="2400" dirty="0"/>
              <a:t>Inclusion calls for all children, regardless of ability, to participate in the same class as their non-disabled peers, with the necessary support and service. In inclusive settings, all children belong and are valued as full members of the class. </a:t>
            </a:r>
          </a:p>
          <a:p>
            <a:pPr marL="0" indent="0" algn="ctr">
              <a:buNone/>
            </a:pPr>
            <a:r>
              <a:rPr lang="en-US" sz="2000" u="sng" dirty="0"/>
              <a:t>The Exceptional Child: Inclusion in Early Childhood Education, 9</a:t>
            </a:r>
            <a:r>
              <a:rPr lang="en-US" sz="2000" u="sng" baseline="30000" dirty="0"/>
              <a:t>th</a:t>
            </a:r>
            <a:r>
              <a:rPr lang="en-US" sz="2000" u="sng" dirty="0"/>
              <a:t> Edition.</a:t>
            </a:r>
          </a:p>
        </p:txBody>
      </p:sp>
    </p:spTree>
    <p:extLst>
      <p:ext uri="{BB962C8B-B14F-4D97-AF65-F5344CB8AC3E}">
        <p14:creationId xmlns:p14="http://schemas.microsoft.com/office/powerpoint/2010/main" val="2987671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C2F4E-CCC2-1014-DC8D-B01D75C9B7FB}"/>
              </a:ext>
            </a:extLst>
          </p:cNvPr>
          <p:cNvSpPr>
            <a:spLocks noGrp="1"/>
          </p:cNvSpPr>
          <p:nvPr>
            <p:ph type="title"/>
          </p:nvPr>
        </p:nvSpPr>
        <p:spPr>
          <a:xfrm>
            <a:off x="628650" y="153189"/>
            <a:ext cx="7886700" cy="1325563"/>
          </a:xfrm>
        </p:spPr>
        <p:txBody>
          <a:bodyPr/>
          <a:lstStyle/>
          <a:p>
            <a:r>
              <a:rPr lang="en-US" dirty="0"/>
              <a:t>Itinerant Early Childhood Special Education (IECSE)</a:t>
            </a:r>
          </a:p>
        </p:txBody>
      </p:sp>
      <p:sp>
        <p:nvSpPr>
          <p:cNvPr id="3" name="Content Placeholder 2">
            <a:extLst>
              <a:ext uri="{FF2B5EF4-FFF2-40B4-BE49-F238E27FC236}">
                <a16:creationId xmlns:a16="http://schemas.microsoft.com/office/drawing/2014/main" id="{E523FFDD-0703-BA37-214C-3AD7C94AF86D}"/>
              </a:ext>
            </a:extLst>
          </p:cNvPr>
          <p:cNvSpPr>
            <a:spLocks noGrp="1"/>
          </p:cNvSpPr>
          <p:nvPr>
            <p:ph idx="1"/>
          </p:nvPr>
        </p:nvSpPr>
        <p:spPr>
          <a:xfrm>
            <a:off x="628650" y="1511918"/>
            <a:ext cx="7986844" cy="4351338"/>
          </a:xfrm>
        </p:spPr>
        <p:txBody>
          <a:bodyPr>
            <a:normAutofit fontScale="92500" lnSpcReduction="10000"/>
          </a:bodyPr>
          <a:lstStyle/>
          <a:p>
            <a:r>
              <a:rPr lang="en-US" sz="2400" kern="0" dirty="0">
                <a:solidFill>
                  <a:srgbClr val="333333"/>
                </a:solidFill>
                <a:latin typeface="Calibri" panose="020F0502020204030204" pitchFamily="34" charset="0"/>
                <a:ea typeface="Times New Roman" panose="02020603050405020304" pitchFamily="18" charset="0"/>
                <a:cs typeface="Calibri" panose="020F0502020204030204" pitchFamily="34" charset="0"/>
              </a:rPr>
              <a:t>Itinerant (IECSE) service is a research-based service delivery model for providing special education services within the general education environment, allowing each child to participate in the EC program they would normally participate if not for their disability. </a:t>
            </a:r>
          </a:p>
          <a:p>
            <a:endParaRPr lang="en-US" sz="2400" kern="0" dirty="0">
              <a:solidFill>
                <a:srgbClr val="333333"/>
              </a:solidFill>
              <a:latin typeface="Calibri" panose="020F0502020204030204" pitchFamily="34" charset="0"/>
              <a:ea typeface="Times New Roman" panose="02020603050405020304" pitchFamily="18" charset="0"/>
              <a:cs typeface="Calibri" panose="020F0502020204030204" pitchFamily="34" charset="0"/>
            </a:endParaRPr>
          </a:p>
          <a:p>
            <a:r>
              <a:rPr lang="en-US" sz="2400" kern="0" dirty="0">
                <a:solidFill>
                  <a:srgbClr val="333333"/>
                </a:solidFill>
                <a:latin typeface="Calibri" panose="020F0502020204030204" pitchFamily="34" charset="0"/>
                <a:ea typeface="Times New Roman" panose="02020603050405020304" pitchFamily="18" charset="0"/>
                <a:cs typeface="Calibri" panose="020F0502020204030204" pitchFamily="34" charset="0"/>
              </a:rPr>
              <a:t>IECSE services rely heavily on consultation, support, or training provided by a special education teacher or therapist to the general education teacher. This is primarily a triadic intervention model where an itinerant teacher or therapist works predominantly with the early childhood teacher or parent instead of the child.</a:t>
            </a:r>
          </a:p>
          <a:p>
            <a:pPr marL="0" indent="0">
              <a:buNone/>
            </a:pPr>
            <a:endParaRPr lang="en-US" sz="2400" kern="0" dirty="0">
              <a:solidFill>
                <a:srgbClr val="333333"/>
              </a:solidFill>
              <a:latin typeface="Calibri" panose="020F0502020204030204" pitchFamily="34" charset="0"/>
              <a:ea typeface="Times New Roman" panose="02020603050405020304" pitchFamily="18" charset="0"/>
              <a:cs typeface="Calibri" panose="020F0502020204030204" pitchFamily="34" charset="0"/>
            </a:endParaRPr>
          </a:p>
          <a:p>
            <a:r>
              <a:rPr lang="en-US" sz="2400" kern="0" dirty="0">
                <a:solidFill>
                  <a:srgbClr val="333333"/>
                </a:solidFill>
                <a:latin typeface="Calibri" panose="020F0502020204030204" pitchFamily="34" charset="0"/>
                <a:ea typeface="Times New Roman" panose="02020603050405020304" pitchFamily="18" charset="0"/>
                <a:cs typeface="Calibri" panose="020F0502020204030204" pitchFamily="34" charset="0"/>
              </a:rPr>
              <a:t>In this model, the general education teacher does most or all the direct teaching. </a:t>
            </a:r>
          </a:p>
          <a:p>
            <a:pPr marL="0" indent="0">
              <a:buNone/>
            </a:pPr>
            <a:endParaRPr lang="en-US" dirty="0"/>
          </a:p>
        </p:txBody>
      </p:sp>
      <p:sp>
        <p:nvSpPr>
          <p:cNvPr id="4" name="TextBox 3">
            <a:extLst>
              <a:ext uri="{FF2B5EF4-FFF2-40B4-BE49-F238E27FC236}">
                <a16:creationId xmlns:a16="http://schemas.microsoft.com/office/drawing/2014/main" id="{F2B3E5E1-0B93-7842-D257-C7D049E61A11}"/>
              </a:ext>
            </a:extLst>
          </p:cNvPr>
          <p:cNvSpPr txBox="1"/>
          <p:nvPr/>
        </p:nvSpPr>
        <p:spPr>
          <a:xfrm>
            <a:off x="393131" y="5641919"/>
            <a:ext cx="8492133" cy="400110"/>
          </a:xfrm>
          <a:prstGeom prst="rect">
            <a:avLst/>
          </a:prstGeom>
          <a:noFill/>
        </p:spPr>
        <p:txBody>
          <a:bodyPr wrap="none" rtlCol="0">
            <a:spAutoFit/>
          </a:bodyPr>
          <a:lstStyle/>
          <a:p>
            <a:pPr marL="0" indent="0" algn="ctr">
              <a:buNone/>
            </a:pPr>
            <a:r>
              <a:rPr lang="en-US" sz="1800">
                <a:hlinkClick r:id="rId3"/>
              </a:rPr>
              <a:t>A Guide to Itinerant Early Childhood Special Education Services (brookespublishing.com)</a:t>
            </a:r>
            <a:r>
              <a:rPr lang="en-US" sz="2000" kern="0">
                <a:solidFill>
                  <a:srgbClr val="333333"/>
                </a:solidFill>
                <a:latin typeface="Calibri" panose="020F0502020204030204" pitchFamily="34" charset="0"/>
                <a:ea typeface="Times New Roman" panose="02020603050405020304" pitchFamily="18" charset="0"/>
                <a:cs typeface="Calibri" panose="020F0502020204030204" pitchFamily="34" charset="0"/>
              </a:rPr>
              <a:t> </a:t>
            </a:r>
            <a:endParaRPr lang="en-US" sz="2000" kern="0" dirty="0">
              <a:solidFill>
                <a:srgbClr val="333333"/>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8696794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17874-4745-D5BD-A664-4735935FD0C1}"/>
              </a:ext>
            </a:extLst>
          </p:cNvPr>
          <p:cNvSpPr>
            <a:spLocks noGrp="1"/>
          </p:cNvSpPr>
          <p:nvPr>
            <p:ph type="title"/>
          </p:nvPr>
        </p:nvSpPr>
        <p:spPr>
          <a:xfrm>
            <a:off x="486037" y="138625"/>
            <a:ext cx="7886700" cy="1325563"/>
          </a:xfrm>
        </p:spPr>
        <p:txBody>
          <a:bodyPr>
            <a:normAutofit fontScale="90000"/>
          </a:bodyPr>
          <a:lstStyle/>
          <a:p>
            <a:r>
              <a:rPr lang="en-US" dirty="0">
                <a:solidFill>
                  <a:srgbClr val="002060"/>
                </a:solidFill>
              </a:rPr>
              <a:t>Itinerant Early Childhood Special Education (IECSE)</a:t>
            </a:r>
            <a:br>
              <a:rPr lang="en-US" dirty="0">
                <a:solidFill>
                  <a:srgbClr val="002060"/>
                </a:solidFill>
              </a:rPr>
            </a:br>
            <a:endParaRPr lang="en-US" dirty="0"/>
          </a:p>
        </p:txBody>
      </p:sp>
      <p:sp>
        <p:nvSpPr>
          <p:cNvPr id="3" name="Content Placeholder 2">
            <a:extLst>
              <a:ext uri="{FF2B5EF4-FFF2-40B4-BE49-F238E27FC236}">
                <a16:creationId xmlns:a16="http://schemas.microsoft.com/office/drawing/2014/main" id="{F8FE65C3-33E3-C62E-2644-BA459A3C80E5}"/>
              </a:ext>
            </a:extLst>
          </p:cNvPr>
          <p:cNvSpPr>
            <a:spLocks noGrp="1"/>
          </p:cNvSpPr>
          <p:nvPr>
            <p:ph idx="1"/>
          </p:nvPr>
        </p:nvSpPr>
        <p:spPr>
          <a:xfrm>
            <a:off x="628650" y="1253330"/>
            <a:ext cx="7886700" cy="4728019"/>
          </a:xfrm>
        </p:spPr>
        <p:txBody>
          <a:bodyPr>
            <a:normAutofit lnSpcReduction="10000"/>
          </a:bodyPr>
          <a:lstStyle/>
          <a:p>
            <a:r>
              <a:rPr lang="en-US" sz="2400" dirty="0"/>
              <a:t>Allows young children with disabilities to actively participate in all classroom-based activities by embedding the necessary supports and services </a:t>
            </a:r>
          </a:p>
          <a:p>
            <a:r>
              <a:rPr lang="en-US" sz="2400" dirty="0"/>
              <a:t>Allows the IECSE teacher/therapist to provide direct service embedded into the typical classroom routines and activities</a:t>
            </a:r>
          </a:p>
          <a:p>
            <a:r>
              <a:rPr lang="en-US" sz="2400" dirty="0"/>
              <a:t>Allows for instruction and opportunities to practice target skills to be distributed across the day and throughout the week</a:t>
            </a:r>
          </a:p>
          <a:p>
            <a:r>
              <a:rPr lang="en-US" sz="2400" dirty="0"/>
              <a:t>Requires planned and routine collaboration with the general EC teacher </a:t>
            </a:r>
          </a:p>
          <a:p>
            <a:r>
              <a:rPr lang="en-US" sz="2400" dirty="0"/>
              <a:t>Prevents challenging and disruptive transitions between programs</a:t>
            </a:r>
          </a:p>
          <a:p>
            <a:r>
              <a:rPr lang="en-US" sz="2400" dirty="0"/>
              <a:t>Benefits children with all types and severity of disability </a:t>
            </a:r>
          </a:p>
          <a:p>
            <a:pPr marL="0" indent="0">
              <a:buNone/>
            </a:pPr>
            <a:endParaRPr lang="en-US" dirty="0"/>
          </a:p>
        </p:txBody>
      </p:sp>
    </p:spTree>
    <p:extLst>
      <p:ext uri="{BB962C8B-B14F-4D97-AF65-F5344CB8AC3E}">
        <p14:creationId xmlns:p14="http://schemas.microsoft.com/office/powerpoint/2010/main" val="1709385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ACBA6-FD9F-E909-33D2-FD3783E57135}"/>
              </a:ext>
            </a:extLst>
          </p:cNvPr>
          <p:cNvSpPr>
            <a:spLocks noGrp="1"/>
          </p:cNvSpPr>
          <p:nvPr>
            <p:ph type="title"/>
          </p:nvPr>
        </p:nvSpPr>
        <p:spPr>
          <a:xfrm>
            <a:off x="544760" y="106704"/>
            <a:ext cx="7886700" cy="1325563"/>
          </a:xfrm>
        </p:spPr>
        <p:txBody>
          <a:bodyPr/>
          <a:lstStyle/>
          <a:p>
            <a:r>
              <a:rPr lang="en-US" dirty="0"/>
              <a:t>Variation in IECSE Services</a:t>
            </a:r>
          </a:p>
        </p:txBody>
      </p:sp>
      <p:sp>
        <p:nvSpPr>
          <p:cNvPr id="3" name="Content Placeholder 2">
            <a:extLst>
              <a:ext uri="{FF2B5EF4-FFF2-40B4-BE49-F238E27FC236}">
                <a16:creationId xmlns:a16="http://schemas.microsoft.com/office/drawing/2014/main" id="{D0A6CE2D-DF8B-94A0-FED0-8111F2047293}"/>
              </a:ext>
            </a:extLst>
          </p:cNvPr>
          <p:cNvSpPr>
            <a:spLocks noGrp="1"/>
          </p:cNvSpPr>
          <p:nvPr>
            <p:ph idx="1"/>
          </p:nvPr>
        </p:nvSpPr>
        <p:spPr>
          <a:xfrm>
            <a:off x="628650" y="1432267"/>
            <a:ext cx="7886700" cy="4351338"/>
          </a:xfrm>
        </p:spPr>
        <p:txBody>
          <a:bodyPr>
            <a:normAutofit fontScale="92500"/>
          </a:bodyPr>
          <a:lstStyle/>
          <a:p>
            <a:r>
              <a:rPr lang="en-US" sz="2400" dirty="0"/>
              <a:t>While the IECSE model is built upon the consultation provided by the ECSE teacher/therapist to the general EC teacher, who then serves as the child’s primary teacher, there are variations in the amount of direct special education and related service provided to the students. </a:t>
            </a:r>
          </a:p>
          <a:p>
            <a:r>
              <a:rPr lang="en-US" sz="2400" dirty="0"/>
              <a:t>While in many forms, the IECSE teacher/therapist will not provide any direct instruction to the child, and the model will rely solely on consultation, some forms, however, allow the IECSE providers to also deliver direct instruction. </a:t>
            </a:r>
          </a:p>
          <a:p>
            <a:r>
              <a:rPr lang="en-US" sz="2400" dirty="0"/>
              <a:t>Direct instruction allows the IECSE providers to get to know each child, as well as the expectations of the classroom, and to identify target skills and instructional practices that are most efficient and effective in the specific learning environment.  </a:t>
            </a:r>
            <a:r>
              <a:rPr lang="en-US" dirty="0"/>
              <a:t>	</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7861944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F1C96-36ED-5057-86AB-7335ED2CBF27}"/>
              </a:ext>
            </a:extLst>
          </p:cNvPr>
          <p:cNvSpPr>
            <a:spLocks noGrp="1"/>
          </p:cNvSpPr>
          <p:nvPr>
            <p:ph type="title"/>
          </p:nvPr>
        </p:nvSpPr>
        <p:spPr/>
        <p:txBody>
          <a:bodyPr/>
          <a:lstStyle/>
          <a:p>
            <a:r>
              <a:rPr lang="en-US" dirty="0"/>
              <a:t>Inclusion as a Core Belief Embodied in The EI/ECSE Standards</a:t>
            </a:r>
          </a:p>
        </p:txBody>
      </p:sp>
      <p:sp>
        <p:nvSpPr>
          <p:cNvPr id="3" name="Content Placeholder 2">
            <a:extLst>
              <a:ext uri="{FF2B5EF4-FFF2-40B4-BE49-F238E27FC236}">
                <a16:creationId xmlns:a16="http://schemas.microsoft.com/office/drawing/2014/main" id="{AC369322-9A68-06DE-0D70-8553247D0368}"/>
              </a:ext>
            </a:extLst>
          </p:cNvPr>
          <p:cNvSpPr>
            <a:spLocks noGrp="1"/>
          </p:cNvSpPr>
          <p:nvPr>
            <p:ph idx="1"/>
          </p:nvPr>
        </p:nvSpPr>
        <p:spPr>
          <a:xfrm>
            <a:off x="723399" y="2001624"/>
            <a:ext cx="7697202" cy="3149215"/>
          </a:xfrm>
        </p:spPr>
        <p:txBody>
          <a:bodyPr>
            <a:noAutofit/>
          </a:bodyPr>
          <a:lstStyle/>
          <a:p>
            <a:pPr marL="0" indent="0">
              <a:buNone/>
            </a:pPr>
            <a:r>
              <a:rPr lang="en-US" sz="2400" dirty="0"/>
              <a:t>“Central to all of our work in EI/ECSE and reflected across each of the seven standards and the Field and Clinical Experience Standard is inclusion. Inclusion in the early childhood years (birth through age 8) embodies the values, policies, and practices that support the right of every infant, toddler, and young child and their family to participate in a broad range of activities and contexts as full members of their communities and society. Each and every child should have equitable access to high quality early childhood educational opportunities…” </a:t>
            </a:r>
          </a:p>
        </p:txBody>
      </p:sp>
      <p:sp>
        <p:nvSpPr>
          <p:cNvPr id="5" name="TextBox 4">
            <a:extLst>
              <a:ext uri="{FF2B5EF4-FFF2-40B4-BE49-F238E27FC236}">
                <a16:creationId xmlns:a16="http://schemas.microsoft.com/office/drawing/2014/main" id="{8ED5EF98-07DF-7A81-791A-7EDDD836EDC9}"/>
              </a:ext>
            </a:extLst>
          </p:cNvPr>
          <p:cNvSpPr txBox="1"/>
          <p:nvPr/>
        </p:nvSpPr>
        <p:spPr>
          <a:xfrm>
            <a:off x="2109535" y="5150839"/>
            <a:ext cx="5093369" cy="707886"/>
          </a:xfrm>
          <a:prstGeom prst="rect">
            <a:avLst/>
          </a:prstGeom>
          <a:noFill/>
        </p:spPr>
        <p:txBody>
          <a:bodyPr wrap="square">
            <a:spAutoFit/>
          </a:bodyPr>
          <a:lstStyle/>
          <a:p>
            <a:endParaRPr lang="en-US" sz="2000" dirty="0">
              <a:hlinkClick r:id="rId3"/>
            </a:endParaRPr>
          </a:p>
          <a:p>
            <a:r>
              <a:rPr lang="en-US" sz="2000" dirty="0">
                <a:hlinkClick r:id="rId3"/>
              </a:rPr>
              <a:t>EI/ECSE Standards (2020) | DEC (dec-sped.org)</a:t>
            </a:r>
            <a:endParaRPr lang="en-US" sz="2000" dirty="0"/>
          </a:p>
        </p:txBody>
      </p:sp>
    </p:spTree>
    <p:extLst>
      <p:ext uri="{BB962C8B-B14F-4D97-AF65-F5344CB8AC3E}">
        <p14:creationId xmlns:p14="http://schemas.microsoft.com/office/powerpoint/2010/main" val="26325560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A0AC27C-37C3-118E-14DB-E07BEB886152}"/>
              </a:ext>
            </a:extLst>
          </p:cNvPr>
          <p:cNvSpPr>
            <a:spLocks noGrp="1"/>
          </p:cNvSpPr>
          <p:nvPr>
            <p:ph type="title"/>
          </p:nvPr>
        </p:nvSpPr>
        <p:spPr>
          <a:xfrm>
            <a:off x="293091" y="121847"/>
            <a:ext cx="7886700" cy="1325563"/>
          </a:xfrm>
        </p:spPr>
        <p:txBody>
          <a:bodyPr/>
          <a:lstStyle/>
          <a:p>
            <a:pPr algn="ctr"/>
            <a:r>
              <a:rPr lang="en-US" dirty="0"/>
              <a:t>Implementing an Inclusive Education</a:t>
            </a:r>
          </a:p>
        </p:txBody>
      </p:sp>
      <p:sp>
        <p:nvSpPr>
          <p:cNvPr id="6" name="Content Placeholder 5">
            <a:extLst>
              <a:ext uri="{FF2B5EF4-FFF2-40B4-BE49-F238E27FC236}">
                <a16:creationId xmlns:a16="http://schemas.microsoft.com/office/drawing/2014/main" id="{9E7DA3EA-49F2-1AC8-A0BE-0FCDA79DD73E}"/>
              </a:ext>
            </a:extLst>
          </p:cNvPr>
          <p:cNvSpPr>
            <a:spLocks noGrp="1"/>
          </p:cNvSpPr>
          <p:nvPr>
            <p:ph idx="1"/>
          </p:nvPr>
        </p:nvSpPr>
        <p:spPr>
          <a:xfrm>
            <a:off x="858252" y="1447410"/>
            <a:ext cx="7427496" cy="4496190"/>
          </a:xfrm>
        </p:spPr>
        <p:txBody>
          <a:bodyPr>
            <a:normAutofit/>
          </a:bodyPr>
          <a:lstStyle/>
          <a:p>
            <a:pPr marL="0" indent="0">
              <a:buNone/>
            </a:pPr>
            <a:r>
              <a:rPr lang="en-US" sz="2400" dirty="0"/>
              <a:t>“The learning curve for adults is sometimes steep when more inclusive practices are introduced in schools. However, students – both those with cognitive disabilities and their peers without – often make the shift more easily.”</a:t>
            </a:r>
          </a:p>
          <a:p>
            <a:pPr marL="0" indent="0">
              <a:buNone/>
            </a:pPr>
            <a:endParaRPr lang="en-US" sz="2400" dirty="0"/>
          </a:p>
          <a:p>
            <a:pPr marL="0" indent="0" algn="ctr">
              <a:buNone/>
            </a:pPr>
            <a:r>
              <a:rPr lang="en-US" sz="2400" i="1"/>
              <a:t>The </a:t>
            </a:r>
            <a:r>
              <a:rPr lang="en-US" sz="2400" i="1" dirty="0"/>
              <a:t>Hope of Lessons Learned: Supporting the Inclusion of                              Students with the Most Significant Cognitive Disabilities                                                 Into General Education Classrooms</a:t>
            </a:r>
          </a:p>
          <a:p>
            <a:pPr marL="0" indent="0" algn="ctr">
              <a:buNone/>
            </a:pPr>
            <a:endParaRPr lang="en-US" dirty="0"/>
          </a:p>
          <a:p>
            <a:pPr marL="0" indent="0" algn="ctr">
              <a:buNone/>
            </a:pPr>
            <a:r>
              <a:rPr lang="en-US" dirty="0">
                <a:hlinkClick r:id="rId3"/>
              </a:rPr>
              <a:t>https://ici.umn.edu/products/impact/312/#Editors</a:t>
            </a:r>
            <a:endParaRPr lang="en-US" dirty="0"/>
          </a:p>
          <a:p>
            <a:pPr marL="0" indent="0">
              <a:buNone/>
            </a:pPr>
            <a:endParaRPr lang="en-US" dirty="0"/>
          </a:p>
        </p:txBody>
      </p:sp>
    </p:spTree>
    <p:extLst>
      <p:ext uri="{BB962C8B-B14F-4D97-AF65-F5344CB8AC3E}">
        <p14:creationId xmlns:p14="http://schemas.microsoft.com/office/powerpoint/2010/main" val="38601155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5C106-0653-4B0F-7638-69A5F4DA0DAB}"/>
              </a:ext>
            </a:extLst>
          </p:cNvPr>
          <p:cNvSpPr>
            <a:spLocks noGrp="1"/>
          </p:cNvSpPr>
          <p:nvPr>
            <p:ph type="title"/>
          </p:nvPr>
        </p:nvSpPr>
        <p:spPr/>
        <p:txBody>
          <a:bodyPr/>
          <a:lstStyle/>
          <a:p>
            <a:r>
              <a:rPr lang="en-US" dirty="0"/>
              <a:t>Disclaimer</a:t>
            </a:r>
          </a:p>
        </p:txBody>
      </p:sp>
      <p:sp>
        <p:nvSpPr>
          <p:cNvPr id="7" name="Content Placeholder 2">
            <a:extLst>
              <a:ext uri="{FF2B5EF4-FFF2-40B4-BE49-F238E27FC236}">
                <a16:creationId xmlns:a16="http://schemas.microsoft.com/office/drawing/2014/main" id="{68303629-A7F7-1FB0-2CCB-7977AB06102B}"/>
              </a:ext>
            </a:extLst>
          </p:cNvPr>
          <p:cNvSpPr txBox="1">
            <a:spLocks/>
          </p:cNvSpPr>
          <p:nvPr/>
        </p:nvSpPr>
        <p:spPr>
          <a:xfrm>
            <a:off x="628650" y="2067705"/>
            <a:ext cx="8268215" cy="3263504"/>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1285875" indent="0">
              <a:lnSpc>
                <a:spcPct val="106000"/>
              </a:lnSpc>
              <a:spcBef>
                <a:spcPts val="0"/>
              </a:spcBef>
              <a:spcAft>
                <a:spcPts val="800"/>
              </a:spcAft>
              <a:buFont typeface="Arial" panose="020B0604020202020204" pitchFamily="34" charset="0"/>
              <a:buNone/>
            </a:pPr>
            <a:r>
              <a:rPr lang="en-US" sz="16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This is a product of the Early Childhood Personnel Center (ECPC) awarded to the University of Connecticut Center for Excellence in Developmental Disabilities and was made possible by Cooperative Agreement #H325B170008 which is funded by the U.S. Department of Education, Office of Special Education Programs. However, the content does not necessarily represent the policy of the Department of Education, and you should not assume endorsement by the Federal Government. University of Connecticut Center for Excellence in Developmental Disabilities Education, Research and Service© 2022. All rights reserved. </a:t>
            </a:r>
            <a:endParaRPr lang="en-US" sz="1600" kern="100" dirty="0">
              <a:latin typeface="Calibri" panose="020F0502020204030204" pitchFamily="34" charset="0"/>
              <a:ea typeface="Calibri" panose="020F0502020204030204" pitchFamily="34" charset="0"/>
              <a:cs typeface="Times New Roman" panose="02020603050405020304" pitchFamily="18" charset="0"/>
            </a:endParaRPr>
          </a:p>
          <a:p>
            <a:pPr marL="0">
              <a:lnSpc>
                <a:spcPct val="106000"/>
              </a:lnSpc>
              <a:spcBef>
                <a:spcPts val="0"/>
              </a:spcBef>
              <a:spcAft>
                <a:spcPts val="800"/>
              </a:spcAft>
            </a:pPr>
            <a:r>
              <a:rPr lang="en-US" sz="16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263 Farmington Avenue, Farmington, CT 06030-6222 • 860.679.1500 • infoucedd@uchc.edu</a:t>
            </a:r>
            <a:endParaRPr lang="en-US" sz="1600" kern="100" dirty="0">
              <a:latin typeface="Calibri" panose="020F0502020204030204" pitchFamily="34" charset="0"/>
              <a:ea typeface="Calibri" panose="020F0502020204030204" pitchFamily="34" charset="0"/>
              <a:cs typeface="Times New Roman" panose="02020603050405020304" pitchFamily="18" charset="0"/>
            </a:endParaRPr>
          </a:p>
          <a:p>
            <a:endParaRPr lang="en-US" sz="1600" dirty="0"/>
          </a:p>
        </p:txBody>
      </p:sp>
    </p:spTree>
    <p:extLst>
      <p:ext uri="{BB962C8B-B14F-4D97-AF65-F5344CB8AC3E}">
        <p14:creationId xmlns:p14="http://schemas.microsoft.com/office/powerpoint/2010/main" val="564094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E83B4B1-6D4A-F7A2-1A79-B85FFE1AECC1}"/>
              </a:ext>
            </a:extLst>
          </p:cNvPr>
          <p:cNvSpPr>
            <a:spLocks noGrp="1"/>
          </p:cNvSpPr>
          <p:nvPr>
            <p:ph type="title"/>
          </p:nvPr>
        </p:nvSpPr>
        <p:spPr/>
        <p:txBody>
          <a:bodyPr>
            <a:normAutofit fontScale="90000"/>
          </a:bodyPr>
          <a:lstStyle/>
          <a:p>
            <a:r>
              <a:rPr lang="en-US" b="1"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Introduction to Early Childhood (EC) Inclusion</a:t>
            </a:r>
            <a:br>
              <a:rPr lang="en-US"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dirty="0"/>
              <a:t>Topics</a:t>
            </a:r>
          </a:p>
        </p:txBody>
      </p:sp>
      <p:sp>
        <p:nvSpPr>
          <p:cNvPr id="7" name="Content Placeholder 6">
            <a:extLst>
              <a:ext uri="{FF2B5EF4-FFF2-40B4-BE49-F238E27FC236}">
                <a16:creationId xmlns:a16="http://schemas.microsoft.com/office/drawing/2014/main" id="{27A47563-5A64-06F4-2D14-47A37C7EEBF0}"/>
              </a:ext>
            </a:extLst>
          </p:cNvPr>
          <p:cNvSpPr>
            <a:spLocks noGrp="1"/>
          </p:cNvSpPr>
          <p:nvPr>
            <p:ph idx="1"/>
          </p:nvPr>
        </p:nvSpPr>
        <p:spPr/>
        <p:txBody>
          <a:bodyPr>
            <a:normAutofit/>
          </a:bodyPr>
          <a:lstStyle/>
          <a:p>
            <a:pPr marL="457200" indent="-457200">
              <a:buFont typeface="+mj-lt"/>
              <a:buAutoNum type="arabicParenR"/>
            </a:pPr>
            <a:r>
              <a:rPr lang="en-US" sz="2400" dirty="0"/>
              <a:t>What is Early Childhood Inclusion?</a:t>
            </a:r>
          </a:p>
          <a:p>
            <a:pPr marL="457200" indent="-457200">
              <a:buFont typeface="+mj-lt"/>
              <a:buAutoNum type="arabicParenR"/>
            </a:pPr>
            <a:r>
              <a:rPr lang="en-US" sz="2400" dirty="0"/>
              <a:t>Why Early Childhood Inclusion?</a:t>
            </a:r>
          </a:p>
          <a:p>
            <a:pPr marL="457200" indent="-457200">
              <a:buFont typeface="+mj-lt"/>
              <a:buAutoNum type="arabicParenR"/>
            </a:pPr>
            <a:r>
              <a:rPr lang="en-US" sz="2400" dirty="0"/>
              <a:t>Inclusion Models</a:t>
            </a:r>
          </a:p>
          <a:p>
            <a:pPr marL="457200" indent="-457200">
              <a:buFont typeface="+mj-lt"/>
              <a:buAutoNum type="arabicParenR"/>
            </a:pPr>
            <a:r>
              <a:rPr lang="en-US" sz="2400" dirty="0"/>
              <a:t>Itinerant Early Childhood Special Education (IECSE)</a:t>
            </a:r>
          </a:p>
          <a:p>
            <a:pPr marL="457200" indent="-457200">
              <a:buFont typeface="+mj-lt"/>
              <a:buAutoNum type="arabicParenR"/>
            </a:pPr>
            <a:r>
              <a:rPr lang="en-US" sz="2400" dirty="0"/>
              <a:t>Inclusion as a Core Belief</a:t>
            </a:r>
          </a:p>
          <a:p>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669688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F1C96-36ED-5057-86AB-7335ED2CBF27}"/>
              </a:ext>
            </a:extLst>
          </p:cNvPr>
          <p:cNvSpPr>
            <a:spLocks noGrp="1"/>
          </p:cNvSpPr>
          <p:nvPr>
            <p:ph type="title"/>
          </p:nvPr>
        </p:nvSpPr>
        <p:spPr/>
        <p:txBody>
          <a:bodyPr/>
          <a:lstStyle/>
          <a:p>
            <a:r>
              <a:rPr lang="en-US" dirty="0"/>
              <a:t>What is Early Childhood Inclusion?  </a:t>
            </a:r>
          </a:p>
        </p:txBody>
      </p:sp>
      <p:sp>
        <p:nvSpPr>
          <p:cNvPr id="3" name="Content Placeholder 2">
            <a:extLst>
              <a:ext uri="{FF2B5EF4-FFF2-40B4-BE49-F238E27FC236}">
                <a16:creationId xmlns:a16="http://schemas.microsoft.com/office/drawing/2014/main" id="{AC369322-9A68-06DE-0D70-8553247D0368}"/>
              </a:ext>
            </a:extLst>
          </p:cNvPr>
          <p:cNvSpPr>
            <a:spLocks noGrp="1"/>
          </p:cNvSpPr>
          <p:nvPr>
            <p:ph idx="1"/>
          </p:nvPr>
        </p:nvSpPr>
        <p:spPr>
          <a:xfrm>
            <a:off x="628650" y="1675277"/>
            <a:ext cx="7829550" cy="2733550"/>
          </a:xfrm>
        </p:spPr>
        <p:txBody>
          <a:bodyPr>
            <a:noAutofit/>
          </a:bodyPr>
          <a:lstStyle/>
          <a:p>
            <a:r>
              <a:rPr lang="en-US" sz="2400" dirty="0"/>
              <a:t>Participating in the early childhood class a child would otherwise attend if not disabled</a:t>
            </a:r>
          </a:p>
          <a:p>
            <a:r>
              <a:rPr lang="en-US" sz="2400" dirty="0"/>
              <a:t>Providing individualized, evidence-based interventions,  practices, and supports embedded into the everyday activities of the early childhood classroom </a:t>
            </a:r>
          </a:p>
          <a:p>
            <a:r>
              <a:rPr lang="en-US" sz="2400" dirty="0"/>
              <a:t>An alternative to pulling children out of classrooms to separate spaces, classes, programs, or schools</a:t>
            </a:r>
          </a:p>
          <a:p>
            <a:pPr marL="0" indent="0">
              <a:buNone/>
            </a:pPr>
            <a:endParaRPr lang="en-US" sz="2400" dirty="0"/>
          </a:p>
          <a:p>
            <a:pPr marL="0" indent="0" algn="ctr">
              <a:buNone/>
            </a:pPr>
            <a:r>
              <a:rPr lang="en-US" sz="2400" dirty="0"/>
              <a:t>*</a:t>
            </a:r>
            <a:r>
              <a:rPr lang="en-US" sz="2400" i="1" dirty="0"/>
              <a:t>Requires planning, intentionality, and collaboration </a:t>
            </a:r>
          </a:p>
          <a:p>
            <a:endParaRPr lang="en-US" sz="2400" dirty="0"/>
          </a:p>
          <a:p>
            <a:pPr marL="0" indent="0">
              <a:buNone/>
            </a:pPr>
            <a:endParaRPr lang="en-US" sz="2400" dirty="0"/>
          </a:p>
        </p:txBody>
      </p:sp>
    </p:spTree>
    <p:extLst>
      <p:ext uri="{BB962C8B-B14F-4D97-AF65-F5344CB8AC3E}">
        <p14:creationId xmlns:p14="http://schemas.microsoft.com/office/powerpoint/2010/main" val="4174496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52224-26EF-8D10-5FE6-2B75ABC7B6ED}"/>
              </a:ext>
            </a:extLst>
          </p:cNvPr>
          <p:cNvSpPr>
            <a:spLocks noGrp="1"/>
          </p:cNvSpPr>
          <p:nvPr>
            <p:ph type="title"/>
          </p:nvPr>
        </p:nvSpPr>
        <p:spPr/>
        <p:txBody>
          <a:bodyPr/>
          <a:lstStyle/>
          <a:p>
            <a:r>
              <a:rPr lang="en-US" dirty="0"/>
              <a:t>DEC/NAEYC Definition of Early Childhood Inclusion </a:t>
            </a:r>
          </a:p>
        </p:txBody>
      </p:sp>
      <p:sp>
        <p:nvSpPr>
          <p:cNvPr id="3" name="Content Placeholder 2">
            <a:extLst>
              <a:ext uri="{FF2B5EF4-FFF2-40B4-BE49-F238E27FC236}">
                <a16:creationId xmlns:a16="http://schemas.microsoft.com/office/drawing/2014/main" id="{D6641E79-CD11-0172-B8EF-BBB743556440}"/>
              </a:ext>
            </a:extLst>
          </p:cNvPr>
          <p:cNvSpPr>
            <a:spLocks noGrp="1"/>
          </p:cNvSpPr>
          <p:nvPr>
            <p:ph idx="1"/>
          </p:nvPr>
        </p:nvSpPr>
        <p:spPr>
          <a:xfrm>
            <a:off x="508334" y="1793540"/>
            <a:ext cx="7886700" cy="4013701"/>
          </a:xfrm>
        </p:spPr>
        <p:txBody>
          <a:bodyPr>
            <a:normAutofit/>
          </a:bodyPr>
          <a:lstStyle/>
          <a:p>
            <a:pPr marL="0" indent="0">
              <a:buNone/>
            </a:pPr>
            <a:r>
              <a:rPr lang="en-US" sz="2400" dirty="0"/>
              <a:t>“Early childhood inclusion embodies the values, policies, and practices that support the right of every infant and young child and his or her family, regardless of ability, to participate in a broad range of activities and contexts as full members of families, communities, and society. The desired results of inclusive experiences for children with and without disabilities and their families include a sense of belonging and membership, positive social relationships and friendships, and development and learning to reach their full potential.”</a:t>
            </a:r>
          </a:p>
          <a:p>
            <a:pPr marL="0" indent="0" algn="ctr">
              <a:buNone/>
            </a:pPr>
            <a:endParaRPr lang="en-US" sz="2400" dirty="0">
              <a:hlinkClick r:id="rId3"/>
            </a:endParaRPr>
          </a:p>
          <a:p>
            <a:pPr marL="0" indent="0" algn="ctr">
              <a:buNone/>
            </a:pPr>
            <a:r>
              <a:rPr lang="en-US" dirty="0">
                <a:hlinkClick r:id="rId3"/>
              </a:rPr>
              <a:t>Position Statement - Inclusion (decdocs.org)</a:t>
            </a:r>
            <a:endParaRPr lang="en-US" dirty="0"/>
          </a:p>
        </p:txBody>
      </p:sp>
    </p:spTree>
    <p:extLst>
      <p:ext uri="{BB962C8B-B14F-4D97-AF65-F5344CB8AC3E}">
        <p14:creationId xmlns:p14="http://schemas.microsoft.com/office/powerpoint/2010/main" val="438468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8D4AB-D7AB-90F1-FB97-51334A8044B4}"/>
              </a:ext>
            </a:extLst>
          </p:cNvPr>
          <p:cNvSpPr>
            <a:spLocks noGrp="1"/>
          </p:cNvSpPr>
          <p:nvPr>
            <p:ph type="title"/>
          </p:nvPr>
        </p:nvSpPr>
        <p:spPr>
          <a:xfrm>
            <a:off x="564482" y="0"/>
            <a:ext cx="7886700" cy="1325563"/>
          </a:xfrm>
        </p:spPr>
        <p:txBody>
          <a:bodyPr/>
          <a:lstStyle/>
          <a:p>
            <a:r>
              <a:rPr lang="en-US" dirty="0"/>
              <a:t>Early Childhood Inclusion </a:t>
            </a:r>
          </a:p>
        </p:txBody>
      </p:sp>
      <p:sp>
        <p:nvSpPr>
          <p:cNvPr id="3" name="Content Placeholder 2">
            <a:extLst>
              <a:ext uri="{FF2B5EF4-FFF2-40B4-BE49-F238E27FC236}">
                <a16:creationId xmlns:a16="http://schemas.microsoft.com/office/drawing/2014/main" id="{95E14F1E-E351-72EC-A7A3-0E58DE23141F}"/>
              </a:ext>
            </a:extLst>
          </p:cNvPr>
          <p:cNvSpPr>
            <a:spLocks noGrp="1"/>
          </p:cNvSpPr>
          <p:nvPr>
            <p:ph idx="1"/>
          </p:nvPr>
        </p:nvSpPr>
        <p:spPr>
          <a:xfrm>
            <a:off x="628650" y="1143833"/>
            <a:ext cx="7886700" cy="4823829"/>
          </a:xfrm>
        </p:spPr>
        <p:txBody>
          <a:bodyPr>
            <a:normAutofit/>
          </a:bodyPr>
          <a:lstStyle/>
          <a:p>
            <a:pPr marL="0" indent="0" algn="l">
              <a:buNone/>
            </a:pPr>
            <a:r>
              <a:rPr lang="en-US" sz="2400" b="0" i="0" dirty="0">
                <a:solidFill>
                  <a:srgbClr val="303030"/>
                </a:solidFill>
                <a:effectLst/>
                <a:latin typeface="-apple-system"/>
              </a:rPr>
              <a:t>"Inclusion in early childhood programs refers to including children with disabilities in early childhood programs, together with their peers without disabilities; holding high expectations and intentionally promoting participation in all learning and social activities, facilitated by individualized accommodations; and using evidence-based services and supports to foster their development (cognitive, language, communication, physical, behavioral, and social-emotional), friendships with peers, and sense of belonging. This applies to all young children with disabilities, from those with the mildest disabilities, to those with the most significant disabilities."</a:t>
            </a:r>
            <a:endParaRPr lang="en-US" sz="1800" dirty="0"/>
          </a:p>
          <a:p>
            <a:pPr marL="0" indent="0" algn="ctr">
              <a:buNone/>
            </a:pPr>
            <a:r>
              <a:rPr lang="en-US" sz="1800" dirty="0"/>
              <a:t>U.S. Departments of Health &amp; Human Services and Education (2015). </a:t>
            </a:r>
            <a:r>
              <a:rPr lang="en-US" sz="1800" i="1" u="sng" dirty="0">
                <a:solidFill>
                  <a:srgbClr val="007BFF"/>
                </a:solidFill>
                <a:effectLst/>
                <a:hlinkClick r:id="rId3"/>
              </a:rPr>
              <a:t>Policy Statement on Inclusion of Children with Disabilities in Early Childhood Programs</a:t>
            </a:r>
            <a:endParaRPr lang="en-US" sz="1800" dirty="0"/>
          </a:p>
        </p:txBody>
      </p:sp>
    </p:spTree>
    <p:extLst>
      <p:ext uri="{BB962C8B-B14F-4D97-AF65-F5344CB8AC3E}">
        <p14:creationId xmlns:p14="http://schemas.microsoft.com/office/powerpoint/2010/main" val="1037789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C44DF-00D2-8343-AE7B-C9CD2816103E}"/>
              </a:ext>
            </a:extLst>
          </p:cNvPr>
          <p:cNvSpPr>
            <a:spLocks noGrp="1"/>
          </p:cNvSpPr>
          <p:nvPr>
            <p:ph type="title"/>
          </p:nvPr>
        </p:nvSpPr>
        <p:spPr/>
        <p:txBody>
          <a:bodyPr/>
          <a:lstStyle/>
          <a:p>
            <a:r>
              <a:rPr lang="en-US" dirty="0"/>
              <a:t>Why Early Childhood Inclusion? </a:t>
            </a:r>
          </a:p>
        </p:txBody>
      </p:sp>
      <p:sp>
        <p:nvSpPr>
          <p:cNvPr id="6" name="Content Placeholder 5">
            <a:extLst>
              <a:ext uri="{FF2B5EF4-FFF2-40B4-BE49-F238E27FC236}">
                <a16:creationId xmlns:a16="http://schemas.microsoft.com/office/drawing/2014/main" id="{B6584E24-4007-7748-A928-DFF7BAC6B44B}"/>
              </a:ext>
            </a:extLst>
          </p:cNvPr>
          <p:cNvSpPr>
            <a:spLocks noGrp="1"/>
          </p:cNvSpPr>
          <p:nvPr>
            <p:ph idx="1"/>
          </p:nvPr>
        </p:nvSpPr>
        <p:spPr/>
        <p:txBody>
          <a:bodyPr/>
          <a:lstStyle/>
          <a:p>
            <a:pPr algn="l">
              <a:buFont typeface="Arial" panose="020B0604020202020204" pitchFamily="34" charset="0"/>
              <a:buChar char="•"/>
            </a:pPr>
            <a:r>
              <a:rPr lang="en-US" sz="2400" dirty="0">
                <a:solidFill>
                  <a:srgbClr val="414042"/>
                </a:solidFill>
              </a:rPr>
              <a:t>Challenging curricula and learning experiences</a:t>
            </a:r>
          </a:p>
          <a:p>
            <a:pPr algn="l">
              <a:buFont typeface="Arial" panose="020B0604020202020204" pitchFamily="34" charset="0"/>
              <a:buChar char="•"/>
            </a:pPr>
            <a:r>
              <a:rPr lang="en-US" sz="2400" dirty="0">
                <a:solidFill>
                  <a:srgbClr val="414042"/>
                </a:solidFill>
              </a:rPr>
              <a:t>O</a:t>
            </a:r>
            <a:r>
              <a:rPr lang="en-US" sz="2400" b="0" i="0" dirty="0">
                <a:solidFill>
                  <a:srgbClr val="414042"/>
                </a:solidFill>
                <a:effectLst/>
              </a:rPr>
              <a:t>pportunities to develop age-appropriate social skills and early friendships and to build relationships with adults outside the family</a:t>
            </a:r>
          </a:p>
          <a:p>
            <a:pPr algn="l">
              <a:buFont typeface="Arial" panose="020B0604020202020204" pitchFamily="34" charset="0"/>
              <a:buChar char="•"/>
            </a:pPr>
            <a:r>
              <a:rPr lang="en-US" sz="2400" b="0" i="0" dirty="0">
                <a:solidFill>
                  <a:srgbClr val="414042"/>
                </a:solidFill>
                <a:effectLst/>
              </a:rPr>
              <a:t> Immersion in language- and literacy-rich environments</a:t>
            </a:r>
          </a:p>
          <a:p>
            <a:pPr algn="l">
              <a:buFont typeface="Arial" panose="020B0604020202020204" pitchFamily="34" charset="0"/>
              <a:buChar char="•"/>
            </a:pPr>
            <a:r>
              <a:rPr lang="en-US" sz="2400" b="0" i="0" dirty="0">
                <a:solidFill>
                  <a:srgbClr val="414042"/>
                </a:solidFill>
                <a:effectLst/>
              </a:rPr>
              <a:t> The development of self-help skills that promote independence over the long term</a:t>
            </a:r>
          </a:p>
          <a:p>
            <a:pPr marL="0" indent="0">
              <a:buNone/>
            </a:pPr>
            <a:endParaRPr lang="en-US" dirty="0"/>
          </a:p>
          <a:p>
            <a:pPr marL="0" indent="0">
              <a:buNone/>
            </a:pPr>
            <a:endParaRPr lang="en-US" dirty="0"/>
          </a:p>
          <a:p>
            <a:pPr marL="0" indent="0">
              <a:buNone/>
            </a:pPr>
            <a:r>
              <a:rPr lang="en-US" sz="1800" dirty="0">
                <a:hlinkClick r:id="rId3"/>
              </a:rPr>
              <a:t>https://www.naeyc.org/resources/pubs/yc/winter2021/inclusion-infant-toddler</a:t>
            </a:r>
            <a:endParaRPr lang="en-US" sz="1800" dirty="0"/>
          </a:p>
          <a:p>
            <a:pPr marL="0" indent="0">
              <a:buNone/>
            </a:pPr>
            <a:endParaRPr lang="en-US" dirty="0"/>
          </a:p>
        </p:txBody>
      </p:sp>
    </p:spTree>
    <p:extLst>
      <p:ext uri="{BB962C8B-B14F-4D97-AF65-F5344CB8AC3E}">
        <p14:creationId xmlns:p14="http://schemas.microsoft.com/office/powerpoint/2010/main" val="641831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C44DF-00D2-8343-AE7B-C9CD2816103E}"/>
              </a:ext>
            </a:extLst>
          </p:cNvPr>
          <p:cNvSpPr>
            <a:spLocks noGrp="1"/>
          </p:cNvSpPr>
          <p:nvPr>
            <p:ph type="title"/>
          </p:nvPr>
        </p:nvSpPr>
        <p:spPr/>
        <p:txBody>
          <a:bodyPr/>
          <a:lstStyle/>
          <a:p>
            <a:r>
              <a:rPr lang="en-US" dirty="0"/>
              <a:t>Why consider Early Childhood Inclusion? </a:t>
            </a:r>
          </a:p>
        </p:txBody>
      </p:sp>
      <p:pic>
        <p:nvPicPr>
          <p:cNvPr id="5" name="Content Placeholder 4" descr="Research with solid fill">
            <a:extLst>
              <a:ext uri="{FF2B5EF4-FFF2-40B4-BE49-F238E27FC236}">
                <a16:creationId xmlns:a16="http://schemas.microsoft.com/office/drawing/2014/main" id="{11880E25-46F5-9DAD-3699-80BE566DE7EF}"/>
              </a:ext>
            </a:extLst>
          </p:cNvPr>
          <p:cNvPicPr>
            <a:picLocks noGrp="1" noChangeAspect="1"/>
          </p:cNvPicPr>
          <p:nvPr>
            <p:ph idx="1"/>
          </p:nvPr>
        </p:nvPicPr>
        <p:blipFill>
          <a:blip r:embed="rId3">
            <a:extLst>
              <a:ext uri="{96DAC541-7B7A-43D3-8B79-37D633B846F1}">
                <asvg:svgBlip xmlns:asvg="http://schemas.microsoft.com/office/drawing/2016/SVG/main" r:embed="rId4"/>
              </a:ext>
            </a:extLst>
          </a:blip>
          <a:stretch>
            <a:fillRect/>
          </a:stretch>
        </p:blipFill>
        <p:spPr>
          <a:xfrm>
            <a:off x="1347281" y="2670731"/>
            <a:ext cx="914400" cy="914400"/>
          </a:xfrm>
        </p:spPr>
      </p:pic>
      <p:sp>
        <p:nvSpPr>
          <p:cNvPr id="11" name="TextBox 10">
            <a:extLst>
              <a:ext uri="{FF2B5EF4-FFF2-40B4-BE49-F238E27FC236}">
                <a16:creationId xmlns:a16="http://schemas.microsoft.com/office/drawing/2014/main" id="{543F094A-363E-F7F5-AFC9-F38DE03085AD}"/>
              </a:ext>
            </a:extLst>
          </p:cNvPr>
          <p:cNvSpPr txBox="1"/>
          <p:nvPr/>
        </p:nvSpPr>
        <p:spPr>
          <a:xfrm>
            <a:off x="1094376" y="3756861"/>
            <a:ext cx="1482778" cy="507831"/>
          </a:xfrm>
          <a:prstGeom prst="rect">
            <a:avLst/>
          </a:prstGeom>
          <a:noFill/>
        </p:spPr>
        <p:txBody>
          <a:bodyPr wrap="none" rtlCol="0">
            <a:spAutoFit/>
          </a:bodyPr>
          <a:lstStyle/>
          <a:p>
            <a:r>
              <a:rPr lang="en-US" sz="2700" b="1" dirty="0">
                <a:solidFill>
                  <a:srgbClr val="0070C0"/>
                </a:solidFill>
              </a:rPr>
              <a:t>Research</a:t>
            </a:r>
          </a:p>
        </p:txBody>
      </p:sp>
      <p:pic>
        <p:nvPicPr>
          <p:cNvPr id="7" name="Graphic 6" descr="Scales of justice with solid fill">
            <a:extLst>
              <a:ext uri="{FF2B5EF4-FFF2-40B4-BE49-F238E27FC236}">
                <a16:creationId xmlns:a16="http://schemas.microsoft.com/office/drawing/2014/main" id="{5C8CFAE8-0863-A635-14CC-5741A72E39F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956086" y="2598164"/>
            <a:ext cx="914400" cy="914400"/>
          </a:xfrm>
          <a:prstGeom prst="rect">
            <a:avLst/>
          </a:prstGeom>
        </p:spPr>
      </p:pic>
      <p:sp>
        <p:nvSpPr>
          <p:cNvPr id="12" name="TextBox 11">
            <a:extLst>
              <a:ext uri="{FF2B5EF4-FFF2-40B4-BE49-F238E27FC236}">
                <a16:creationId xmlns:a16="http://schemas.microsoft.com/office/drawing/2014/main" id="{870548AA-BF33-7AE3-5C28-0863FC6517E1}"/>
              </a:ext>
            </a:extLst>
          </p:cNvPr>
          <p:cNvSpPr txBox="1"/>
          <p:nvPr/>
        </p:nvSpPr>
        <p:spPr>
          <a:xfrm>
            <a:off x="3334858" y="3756860"/>
            <a:ext cx="2589427" cy="507831"/>
          </a:xfrm>
          <a:prstGeom prst="rect">
            <a:avLst/>
          </a:prstGeom>
          <a:noFill/>
        </p:spPr>
        <p:txBody>
          <a:bodyPr wrap="none" rtlCol="0">
            <a:spAutoFit/>
          </a:bodyPr>
          <a:lstStyle/>
          <a:p>
            <a:r>
              <a:rPr lang="en-US" sz="2700" b="1" dirty="0">
                <a:solidFill>
                  <a:srgbClr val="0070C0"/>
                </a:solidFill>
              </a:rPr>
              <a:t>Law/Regulations</a:t>
            </a:r>
          </a:p>
        </p:txBody>
      </p:sp>
      <p:pic>
        <p:nvPicPr>
          <p:cNvPr id="15" name="Graphic 14" descr="Document with solid fill">
            <a:extLst>
              <a:ext uri="{FF2B5EF4-FFF2-40B4-BE49-F238E27FC236}">
                <a16:creationId xmlns:a16="http://schemas.microsoft.com/office/drawing/2014/main" id="{788411A3-B901-D338-558A-5E7225D4006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767763" y="2670731"/>
            <a:ext cx="914400" cy="914400"/>
          </a:xfrm>
          <a:prstGeom prst="rect">
            <a:avLst/>
          </a:prstGeom>
        </p:spPr>
      </p:pic>
      <p:sp>
        <p:nvSpPr>
          <p:cNvPr id="13" name="TextBox 12">
            <a:extLst>
              <a:ext uri="{FF2B5EF4-FFF2-40B4-BE49-F238E27FC236}">
                <a16:creationId xmlns:a16="http://schemas.microsoft.com/office/drawing/2014/main" id="{305CCE53-BC3B-8D2C-CFB5-988E18946479}"/>
              </a:ext>
            </a:extLst>
          </p:cNvPr>
          <p:cNvSpPr txBox="1"/>
          <p:nvPr/>
        </p:nvSpPr>
        <p:spPr>
          <a:xfrm>
            <a:off x="6685211" y="3756861"/>
            <a:ext cx="1027076" cy="507831"/>
          </a:xfrm>
          <a:prstGeom prst="rect">
            <a:avLst/>
          </a:prstGeom>
          <a:noFill/>
        </p:spPr>
        <p:txBody>
          <a:bodyPr wrap="none" rtlCol="0">
            <a:spAutoFit/>
          </a:bodyPr>
          <a:lstStyle/>
          <a:p>
            <a:r>
              <a:rPr lang="en-US" sz="2700" b="1" dirty="0">
                <a:solidFill>
                  <a:srgbClr val="0070C0"/>
                </a:solidFill>
              </a:rPr>
              <a:t>Policy</a:t>
            </a:r>
          </a:p>
        </p:txBody>
      </p:sp>
    </p:spTree>
    <p:extLst>
      <p:ext uri="{BB962C8B-B14F-4D97-AF65-F5344CB8AC3E}">
        <p14:creationId xmlns:p14="http://schemas.microsoft.com/office/powerpoint/2010/main" val="944633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2CB5D-C6C4-B57F-93A8-C65C75F0E7D6}"/>
              </a:ext>
            </a:extLst>
          </p:cNvPr>
          <p:cNvSpPr>
            <a:spLocks noGrp="1"/>
          </p:cNvSpPr>
          <p:nvPr>
            <p:ph type="title"/>
          </p:nvPr>
        </p:nvSpPr>
        <p:spPr>
          <a:xfrm>
            <a:off x="628650" y="0"/>
            <a:ext cx="7886700" cy="1325563"/>
          </a:xfrm>
        </p:spPr>
        <p:txBody>
          <a:bodyPr/>
          <a:lstStyle/>
          <a:p>
            <a:r>
              <a:rPr lang="en-US" dirty="0"/>
              <a:t>Research</a:t>
            </a:r>
          </a:p>
        </p:txBody>
      </p:sp>
      <p:sp>
        <p:nvSpPr>
          <p:cNvPr id="3" name="Content Placeholder 2">
            <a:extLst>
              <a:ext uri="{FF2B5EF4-FFF2-40B4-BE49-F238E27FC236}">
                <a16:creationId xmlns:a16="http://schemas.microsoft.com/office/drawing/2014/main" id="{FC69BD8B-E194-5A12-D9C1-7DB5DB025353}"/>
              </a:ext>
            </a:extLst>
          </p:cNvPr>
          <p:cNvSpPr>
            <a:spLocks noGrp="1"/>
          </p:cNvSpPr>
          <p:nvPr>
            <p:ph idx="1"/>
          </p:nvPr>
        </p:nvSpPr>
        <p:spPr>
          <a:xfrm>
            <a:off x="628650" y="1126114"/>
            <a:ext cx="7886700" cy="4762083"/>
          </a:xfrm>
        </p:spPr>
        <p:txBody>
          <a:bodyPr>
            <a:normAutofit fontScale="92500" lnSpcReduction="10000"/>
          </a:bodyPr>
          <a:lstStyle/>
          <a:p>
            <a:r>
              <a:rPr lang="en-US" sz="2600" dirty="0"/>
              <a:t>Inclusion benefits children with and without disabilities.</a:t>
            </a:r>
          </a:p>
          <a:p>
            <a:r>
              <a:rPr lang="en-US" sz="2600" dirty="0"/>
              <a:t>Children with disabilities can be effectively educated in inclusive programs using specialized instruction.</a:t>
            </a:r>
          </a:p>
          <a:p>
            <a:r>
              <a:rPr lang="en-US" sz="2600" dirty="0"/>
              <a:t>Individualized embedded instruction can be used to teach a variety of skills and promote participation in inclusive preschool programs. </a:t>
            </a:r>
          </a:p>
          <a:p>
            <a:r>
              <a:rPr lang="en-US" sz="2600" dirty="0"/>
              <a:t>Children with disabilities do not need to be “ready” to be included. Programs need to be “ready” to support all children. </a:t>
            </a:r>
          </a:p>
          <a:p>
            <a:r>
              <a:rPr lang="en-US" sz="2600" dirty="0"/>
              <a:t>Successful inclusion requires intentional and effective collaboration and teaming.</a:t>
            </a:r>
          </a:p>
          <a:p>
            <a:r>
              <a:rPr lang="en-US" sz="2600" dirty="0"/>
              <a:t>Inclusion is not more expensive than having separate programs for children with disabilities.</a:t>
            </a:r>
          </a:p>
          <a:p>
            <a:pPr marL="0" indent="0" algn="ctr">
              <a:buNone/>
            </a:pPr>
            <a:r>
              <a:rPr lang="en-US" sz="2200" dirty="0">
                <a:hlinkClick r:id="rId3"/>
              </a:rPr>
              <a:t>https://ectacenter.org/topics/inclusion/research.asp</a:t>
            </a:r>
            <a:endParaRPr lang="en-US" sz="2200" dirty="0"/>
          </a:p>
        </p:txBody>
      </p:sp>
    </p:spTree>
    <p:extLst>
      <p:ext uri="{BB962C8B-B14F-4D97-AF65-F5344CB8AC3E}">
        <p14:creationId xmlns:p14="http://schemas.microsoft.com/office/powerpoint/2010/main" val="1939823132"/>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ceptual framework" id="{2EB3D6CF-8678-4B2C-8160-1091A07A243C}" vid="{A51B28CF-7AEB-454A-87CC-F5EE92733C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902</TotalTime>
  <Words>3396</Words>
  <Application>Microsoft Office PowerPoint</Application>
  <PresentationFormat>On-screen Show (4:3)</PresentationFormat>
  <Paragraphs>239</Paragraphs>
  <Slides>28</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-apple-system</vt:lpstr>
      <vt:lpstr>Arial</vt:lpstr>
      <vt:lpstr>Calibri</vt:lpstr>
      <vt:lpstr>Calibri Light</vt:lpstr>
      <vt:lpstr>Symbol</vt:lpstr>
      <vt:lpstr>1_Office Theme</vt:lpstr>
      <vt:lpstr>Early Childhood Inclusion:   </vt:lpstr>
      <vt:lpstr>Early Childhood (EC) Inclusion</vt:lpstr>
      <vt:lpstr>Introduction to Early Childhood (EC) Inclusion Topics</vt:lpstr>
      <vt:lpstr>What is Early Childhood Inclusion?  </vt:lpstr>
      <vt:lpstr>DEC/NAEYC Definition of Early Childhood Inclusion </vt:lpstr>
      <vt:lpstr>Early Childhood Inclusion </vt:lpstr>
      <vt:lpstr>Why Early Childhood Inclusion? </vt:lpstr>
      <vt:lpstr>Why consider Early Childhood Inclusion? </vt:lpstr>
      <vt:lpstr>Research</vt:lpstr>
      <vt:lpstr>Law &amp; Regulations</vt:lpstr>
      <vt:lpstr>OSEP Dear Colleague Letter</vt:lpstr>
      <vt:lpstr>Policy</vt:lpstr>
      <vt:lpstr>Inclusion Goes Beyond LRE</vt:lpstr>
      <vt:lpstr>Inclusion</vt:lpstr>
      <vt:lpstr>Partnering with Families</vt:lpstr>
      <vt:lpstr>Inclusion Models </vt:lpstr>
      <vt:lpstr>Co-Teaching</vt:lpstr>
      <vt:lpstr>Integrated Preschool Class</vt:lpstr>
      <vt:lpstr>Integrated Preschool Class (cont.)</vt:lpstr>
      <vt:lpstr>Mainstreaming or Integration</vt:lpstr>
      <vt:lpstr>Is Inclusion the same as Mainstreaming?</vt:lpstr>
      <vt:lpstr>Is Inclusion the same as Mainstreaming, cont’d?</vt:lpstr>
      <vt:lpstr>Itinerant Early Childhood Special Education (IECSE)</vt:lpstr>
      <vt:lpstr>Itinerant Early Childhood Special Education (IECSE) </vt:lpstr>
      <vt:lpstr>Variation in IECSE Services</vt:lpstr>
      <vt:lpstr>Inclusion as a Core Belief Embodied in The EI/ECSE Standards</vt:lpstr>
      <vt:lpstr>Implementing an Inclusive Education</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M Seale</dc:creator>
  <cp:lastModifiedBy>Darla Gundler</cp:lastModifiedBy>
  <cp:revision>9</cp:revision>
  <dcterms:created xsi:type="dcterms:W3CDTF">2021-09-15T18:42:42Z</dcterms:created>
  <dcterms:modified xsi:type="dcterms:W3CDTF">2023-09-19T15:28:17Z</dcterms:modified>
</cp:coreProperties>
</file>