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7" r:id="rId2"/>
    <p:sldId id="1056" r:id="rId3"/>
    <p:sldId id="1054" r:id="rId4"/>
    <p:sldId id="1073" r:id="rId5"/>
    <p:sldId id="1074" r:id="rId6"/>
    <p:sldId id="1087" r:id="rId7"/>
    <p:sldId id="1088" r:id="rId8"/>
    <p:sldId id="1083" r:id="rId9"/>
    <p:sldId id="1084" r:id="rId10"/>
    <p:sldId id="1085" r:id="rId11"/>
    <p:sldId id="1070" r:id="rId12"/>
    <p:sldId id="1068" r:id="rId13"/>
    <p:sldId id="1077" r:id="rId14"/>
    <p:sldId id="1082" r:id="rId15"/>
    <p:sldId id="1076" r:id="rId16"/>
    <p:sldId id="1062" r:id="rId17"/>
    <p:sldId id="1061" r:id="rId18"/>
    <p:sldId id="1069" r:id="rId19"/>
    <p:sldId id="1067" r:id="rId20"/>
    <p:sldId id="1051" r:id="rId21"/>
    <p:sldId id="1091" r:id="rId22"/>
    <p:sldId id="1075" r:id="rId23"/>
    <p:sldId id="104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DBC15A-B7EC-4C69-A275-5A506233FBD2}" v="6" dt="2023-08-30T13:34:56.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95" autoAdjust="0"/>
    <p:restoredTop sz="79661" autoAdjust="0"/>
  </p:normalViewPr>
  <p:slideViewPr>
    <p:cSldViewPr snapToGrid="0" snapToObjects="1">
      <p:cViewPr varScale="1">
        <p:scale>
          <a:sx n="78" d="100"/>
          <a:sy n="78" d="100"/>
        </p:scale>
        <p:origin x="17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Gallucci" userId="5a579fd59b2e016f" providerId="LiveId" clId="{00813342-6CD7-49FF-A443-432F6EA201E1}"/>
    <pc:docChg chg="undo redo custSel addSld delSld modSld sldOrd modMainMaster modNotesMaster">
      <pc:chgData name="Ruth Gallucci" userId="5a579fd59b2e016f" providerId="LiveId" clId="{00813342-6CD7-49FF-A443-432F6EA201E1}" dt="2023-07-30T19:47:21.491" v="5032" actId="20577"/>
      <pc:docMkLst>
        <pc:docMk/>
      </pc:docMkLst>
      <pc:sldChg chg="addSp modSp mod">
        <pc:chgData name="Ruth Gallucci" userId="5a579fd59b2e016f" providerId="LiveId" clId="{00813342-6CD7-49FF-A443-432F6EA201E1}" dt="2023-05-19T11:27:05.733" v="266"/>
        <pc:sldMkLst>
          <pc:docMk/>
          <pc:sldMk cId="3017310472" sldId="257"/>
        </pc:sldMkLst>
        <pc:spChg chg="mod">
          <ac:chgData name="Ruth Gallucci" userId="5a579fd59b2e016f" providerId="LiveId" clId="{00813342-6CD7-49FF-A443-432F6EA201E1}" dt="2023-05-15T11:46:42.224" v="150" actId="20577"/>
          <ac:spMkLst>
            <pc:docMk/>
            <pc:sldMk cId="3017310472" sldId="257"/>
            <ac:spMk id="3" creationId="{D49A5BAD-CD63-FE4D-87D5-EA3E9E2ABB3F}"/>
          </ac:spMkLst>
        </pc:spChg>
        <pc:spChg chg="add mod">
          <ac:chgData name="Ruth Gallucci" userId="5a579fd59b2e016f" providerId="LiveId" clId="{00813342-6CD7-49FF-A443-432F6EA201E1}" dt="2023-05-19T11:27:05.733" v="266"/>
          <ac:spMkLst>
            <pc:docMk/>
            <pc:sldMk cId="3017310472" sldId="257"/>
            <ac:spMk id="5" creationId="{A84B945B-0E7D-E1E6-1983-C981F98CBECF}"/>
          </ac:spMkLst>
        </pc:spChg>
      </pc:sldChg>
      <pc:sldChg chg="modSp mod">
        <pc:chgData name="Ruth Gallucci" userId="5a579fd59b2e016f" providerId="LiveId" clId="{00813342-6CD7-49FF-A443-432F6EA201E1}" dt="2023-06-24T20:45:12.203" v="4418" actId="1076"/>
        <pc:sldMkLst>
          <pc:docMk/>
          <pc:sldMk cId="564094082" sldId="1049"/>
        </pc:sldMkLst>
        <pc:spChg chg="mod">
          <ac:chgData name="Ruth Gallucci" userId="5a579fd59b2e016f" providerId="LiveId" clId="{00813342-6CD7-49FF-A443-432F6EA201E1}" dt="2023-06-24T20:45:12.203" v="4418" actId="1076"/>
          <ac:spMkLst>
            <pc:docMk/>
            <pc:sldMk cId="564094082" sldId="1049"/>
            <ac:spMk id="3" creationId="{8A8D53ED-1E3A-2721-3023-0739CE60CF7A}"/>
          </ac:spMkLst>
        </pc:spChg>
      </pc:sldChg>
      <pc:sldChg chg="addSp modSp del mod ord">
        <pc:chgData name="Ruth Gallucci" userId="5a579fd59b2e016f" providerId="LiveId" clId="{00813342-6CD7-49FF-A443-432F6EA201E1}" dt="2023-06-24T20:27:32.753" v="4192" actId="2696"/>
        <pc:sldMkLst>
          <pc:docMk/>
          <pc:sldMk cId="1939823132" sldId="1050"/>
        </pc:sldMkLst>
        <pc:spChg chg="mod">
          <ac:chgData name="Ruth Gallucci" userId="5a579fd59b2e016f" providerId="LiveId" clId="{00813342-6CD7-49FF-A443-432F6EA201E1}" dt="2023-05-19T11:27:05.733" v="266"/>
          <ac:spMkLst>
            <pc:docMk/>
            <pc:sldMk cId="1939823132" sldId="1050"/>
            <ac:spMk id="2" creationId="{C162CB5D-C6C4-B57F-93A8-C65C75F0E7D6}"/>
          </ac:spMkLst>
        </pc:spChg>
        <pc:spChg chg="mod">
          <ac:chgData name="Ruth Gallucci" userId="5a579fd59b2e016f" providerId="LiveId" clId="{00813342-6CD7-49FF-A443-432F6EA201E1}" dt="2023-05-13T18:31:39.105" v="18" actId="20577"/>
          <ac:spMkLst>
            <pc:docMk/>
            <pc:sldMk cId="1939823132" sldId="1050"/>
            <ac:spMk id="3" creationId="{FC69BD8B-E194-5A12-D9C1-7DB5DB025353}"/>
          </ac:spMkLst>
        </pc:spChg>
        <pc:picChg chg="add mod">
          <ac:chgData name="Ruth Gallucci" userId="5a579fd59b2e016f" providerId="LiveId" clId="{00813342-6CD7-49FF-A443-432F6EA201E1}" dt="2023-05-13T18:32:15.957" v="25" actId="1076"/>
          <ac:picMkLst>
            <pc:docMk/>
            <pc:sldMk cId="1939823132" sldId="1050"/>
            <ac:picMk id="5" creationId="{8BDF1858-179E-0B9D-A7D9-6A9D1A88B2A4}"/>
          </ac:picMkLst>
        </pc:picChg>
        <pc:picChg chg="mod">
          <ac:chgData name="Ruth Gallucci" userId="5a579fd59b2e016f" providerId="LiveId" clId="{00813342-6CD7-49FF-A443-432F6EA201E1}" dt="2023-05-19T11:27:05.733" v="266"/>
          <ac:picMkLst>
            <pc:docMk/>
            <pc:sldMk cId="1939823132" sldId="1050"/>
            <ac:picMk id="5" creationId="{D3260071-C83B-EF3B-3346-4B8D2850CDDA}"/>
          </ac:picMkLst>
        </pc:picChg>
      </pc:sldChg>
      <pc:sldChg chg="modSp del mod ord">
        <pc:chgData name="Ruth Gallucci" userId="5a579fd59b2e016f" providerId="LiveId" clId="{00813342-6CD7-49FF-A443-432F6EA201E1}" dt="2023-06-24T20:31:04.116" v="4234" actId="47"/>
        <pc:sldMkLst>
          <pc:docMk/>
          <pc:sldMk cId="2095845236" sldId="1050"/>
        </pc:sldMkLst>
        <pc:spChg chg="mod">
          <ac:chgData name="Ruth Gallucci" userId="5a579fd59b2e016f" providerId="LiveId" clId="{00813342-6CD7-49FF-A443-432F6EA201E1}" dt="2023-06-24T20:28:13.470" v="4194" actId="1076"/>
          <ac:spMkLst>
            <pc:docMk/>
            <pc:sldMk cId="2095845236" sldId="1050"/>
            <ac:spMk id="2" creationId="{C162CB5D-C6C4-B57F-93A8-C65C75F0E7D6}"/>
          </ac:spMkLst>
        </pc:spChg>
      </pc:sldChg>
      <pc:sldChg chg="addSp modSp mod">
        <pc:chgData name="Ruth Gallucci" userId="5a579fd59b2e016f" providerId="LiveId" clId="{00813342-6CD7-49FF-A443-432F6EA201E1}" dt="2023-07-28T16:01:59.656" v="5021" actId="20577"/>
        <pc:sldMkLst>
          <pc:docMk/>
          <pc:sldMk cId="2669688444" sldId="1054"/>
        </pc:sldMkLst>
        <pc:spChg chg="add mod">
          <ac:chgData name="Ruth Gallucci" userId="5a579fd59b2e016f" providerId="LiveId" clId="{00813342-6CD7-49FF-A443-432F6EA201E1}" dt="2023-07-28T16:01:59.656" v="5021" actId="20577"/>
          <ac:spMkLst>
            <pc:docMk/>
            <pc:sldMk cId="2669688444" sldId="1054"/>
            <ac:spMk id="3" creationId="{163CE788-36D3-9523-1F32-EBDA7CF815B7}"/>
          </ac:spMkLst>
        </pc:spChg>
        <pc:spChg chg="mod">
          <ac:chgData name="Ruth Gallucci" userId="5a579fd59b2e016f" providerId="LiveId" clId="{00813342-6CD7-49FF-A443-432F6EA201E1}" dt="2023-05-19T11:40:43.312" v="273" actId="207"/>
          <ac:spMkLst>
            <pc:docMk/>
            <pc:sldMk cId="2669688444" sldId="1054"/>
            <ac:spMk id="6" creationId="{FE83B4B1-6D4A-F7A2-1A79-B85FFE1AECC1}"/>
          </ac:spMkLst>
        </pc:spChg>
        <pc:spChg chg="mod">
          <ac:chgData name="Ruth Gallucci" userId="5a579fd59b2e016f" providerId="LiveId" clId="{00813342-6CD7-49FF-A443-432F6EA201E1}" dt="2023-06-01T11:24:37.158" v="277" actId="14100"/>
          <ac:spMkLst>
            <pc:docMk/>
            <pc:sldMk cId="2669688444" sldId="1054"/>
            <ac:spMk id="7" creationId="{27A47563-5A64-06F4-2D14-47A37C7EEBF0}"/>
          </ac:spMkLst>
        </pc:spChg>
      </pc:sldChg>
      <pc:sldChg chg="del">
        <pc:chgData name="Ruth Gallucci" userId="5a579fd59b2e016f" providerId="LiveId" clId="{00813342-6CD7-49FF-A443-432F6EA201E1}" dt="2023-05-28T13:35:31.755" v="275" actId="47"/>
        <pc:sldMkLst>
          <pc:docMk/>
          <pc:sldMk cId="1821319264" sldId="1055"/>
        </pc:sldMkLst>
      </pc:sldChg>
      <pc:sldChg chg="modSp mod">
        <pc:chgData name="Ruth Gallucci" userId="5a579fd59b2e016f" providerId="LiveId" clId="{00813342-6CD7-49FF-A443-432F6EA201E1}" dt="2023-05-19T11:36:40.944" v="270" actId="113"/>
        <pc:sldMkLst>
          <pc:docMk/>
          <pc:sldMk cId="4257645045" sldId="1056"/>
        </pc:sldMkLst>
        <pc:spChg chg="mod">
          <ac:chgData name="Ruth Gallucci" userId="5a579fd59b2e016f" providerId="LiveId" clId="{00813342-6CD7-49FF-A443-432F6EA201E1}" dt="2023-05-19T11:36:40.944" v="270" actId="113"/>
          <ac:spMkLst>
            <pc:docMk/>
            <pc:sldMk cId="4257645045" sldId="1056"/>
            <ac:spMk id="3" creationId="{AEC6E219-4C79-8F7A-E5B5-9560C2B55825}"/>
          </ac:spMkLst>
        </pc:spChg>
      </pc:sldChg>
      <pc:sldChg chg="addSp delSp modSp add del mod">
        <pc:chgData name="Ruth Gallucci" userId="5a579fd59b2e016f" providerId="LiveId" clId="{00813342-6CD7-49FF-A443-432F6EA201E1}" dt="2023-06-24T20:27:32.753" v="4192" actId="2696"/>
        <pc:sldMkLst>
          <pc:docMk/>
          <pc:sldMk cId="1405101392" sldId="1057"/>
        </pc:sldMkLst>
        <pc:spChg chg="mod">
          <ac:chgData name="Ruth Gallucci" userId="5a579fd59b2e016f" providerId="LiveId" clId="{00813342-6CD7-49FF-A443-432F6EA201E1}" dt="2023-05-19T11:27:05.733" v="266"/>
          <ac:spMkLst>
            <pc:docMk/>
            <pc:sldMk cId="1405101392" sldId="1057"/>
            <ac:spMk id="2" creationId="{C162CB5D-C6C4-B57F-93A8-C65C75F0E7D6}"/>
          </ac:spMkLst>
        </pc:spChg>
        <pc:spChg chg="add del mod">
          <ac:chgData name="Ruth Gallucci" userId="5a579fd59b2e016f" providerId="LiveId" clId="{00813342-6CD7-49FF-A443-432F6EA201E1}" dt="2023-05-15T11:55:34.010" v="169" actId="22"/>
          <ac:spMkLst>
            <pc:docMk/>
            <pc:sldMk cId="1405101392" sldId="1057"/>
            <ac:spMk id="4" creationId="{19DFC987-2C47-31EB-0C4F-B9C74A1BDE86}"/>
          </ac:spMkLst>
        </pc:spChg>
        <pc:picChg chg="del">
          <ac:chgData name="Ruth Gallucci" userId="5a579fd59b2e016f" providerId="LiveId" clId="{00813342-6CD7-49FF-A443-432F6EA201E1}" dt="2023-05-15T11:53:57.083" v="161" actId="478"/>
          <ac:picMkLst>
            <pc:docMk/>
            <pc:sldMk cId="1405101392" sldId="1057"/>
            <ac:picMk id="5" creationId="{D3260071-C83B-EF3B-3346-4B8D2850CDDA}"/>
          </ac:picMkLst>
        </pc:picChg>
        <pc:picChg chg="add mod ord">
          <ac:chgData name="Ruth Gallucci" userId="5a579fd59b2e016f" providerId="LiveId" clId="{00813342-6CD7-49FF-A443-432F6EA201E1}" dt="2023-05-19T11:27:05.733" v="266"/>
          <ac:picMkLst>
            <pc:docMk/>
            <pc:sldMk cId="1405101392" sldId="1057"/>
            <ac:picMk id="7" creationId="{648C7EB5-499D-DE92-CB53-33DB6BAFBEA6}"/>
          </ac:picMkLst>
        </pc:picChg>
      </pc:sldChg>
      <pc:sldChg chg="new del">
        <pc:chgData name="Ruth Gallucci" userId="5a579fd59b2e016f" providerId="LiveId" clId="{00813342-6CD7-49FF-A443-432F6EA201E1}" dt="2023-05-15T11:49:08.437" v="153" actId="47"/>
        <pc:sldMkLst>
          <pc:docMk/>
          <pc:sldMk cId="2825393465" sldId="1057"/>
        </pc:sldMkLst>
      </pc:sldChg>
      <pc:sldChg chg="modSp new del mod">
        <pc:chgData name="Ruth Gallucci" userId="5a579fd59b2e016f" providerId="LiveId" clId="{00813342-6CD7-49FF-A443-432F6EA201E1}" dt="2023-05-15T11:43:32.949" v="135" actId="47"/>
        <pc:sldMkLst>
          <pc:docMk/>
          <pc:sldMk cId="3465906590" sldId="1057"/>
        </pc:sldMkLst>
        <pc:spChg chg="mod">
          <ac:chgData name="Ruth Gallucci" userId="5a579fd59b2e016f" providerId="LiveId" clId="{00813342-6CD7-49FF-A443-432F6EA201E1}" dt="2023-05-14T15:17:41.274" v="98" actId="27636"/>
          <ac:spMkLst>
            <pc:docMk/>
            <pc:sldMk cId="3465906590" sldId="1057"/>
            <ac:spMk id="2" creationId="{A4E54D43-BF67-3B28-9896-E858CF187FEB}"/>
          </ac:spMkLst>
        </pc:spChg>
      </pc:sldChg>
      <pc:sldChg chg="del">
        <pc:chgData name="Ruth Gallucci" userId="5a579fd59b2e016f" providerId="LiveId" clId="{00813342-6CD7-49FF-A443-432F6EA201E1}" dt="2023-06-24T20:38:56.235" v="4318" actId="47"/>
        <pc:sldMkLst>
          <pc:docMk/>
          <pc:sldMk cId="4017818632" sldId="1057"/>
        </pc:sldMkLst>
      </pc:sldChg>
      <pc:sldChg chg="new del">
        <pc:chgData name="Ruth Gallucci" userId="5a579fd59b2e016f" providerId="LiveId" clId="{00813342-6CD7-49FF-A443-432F6EA201E1}" dt="2023-05-15T11:53:38.869" v="155" actId="680"/>
        <pc:sldMkLst>
          <pc:docMk/>
          <pc:sldMk cId="4179234014" sldId="1057"/>
        </pc:sldMkLst>
      </pc:sldChg>
      <pc:sldChg chg="addSp delSp modSp add del mod">
        <pc:chgData name="Ruth Gallucci" userId="5a579fd59b2e016f" providerId="LiveId" clId="{00813342-6CD7-49FF-A443-432F6EA201E1}" dt="2023-06-24T20:27:32.753" v="4192" actId="2696"/>
        <pc:sldMkLst>
          <pc:docMk/>
          <pc:sldMk cId="1330091664" sldId="1058"/>
        </pc:sldMkLst>
        <pc:spChg chg="mod">
          <ac:chgData name="Ruth Gallucci" userId="5a579fd59b2e016f" providerId="LiveId" clId="{00813342-6CD7-49FF-A443-432F6EA201E1}" dt="2023-05-19T11:27:05.733" v="266"/>
          <ac:spMkLst>
            <pc:docMk/>
            <pc:sldMk cId="1330091664" sldId="1058"/>
            <ac:spMk id="2" creationId="{C162CB5D-C6C4-B57F-93A8-C65C75F0E7D6}"/>
          </ac:spMkLst>
        </pc:spChg>
        <pc:spChg chg="add del mod">
          <ac:chgData name="Ruth Gallucci" userId="5a579fd59b2e016f" providerId="LiveId" clId="{00813342-6CD7-49FF-A443-432F6EA201E1}" dt="2023-05-15T11:54:28.566" v="162" actId="22"/>
          <ac:spMkLst>
            <pc:docMk/>
            <pc:sldMk cId="1330091664" sldId="1058"/>
            <ac:spMk id="4" creationId="{A3684C08-3319-E54A-6528-29C57045ECC7}"/>
          </ac:spMkLst>
        </pc:spChg>
        <pc:picChg chg="del">
          <ac:chgData name="Ruth Gallucci" userId="5a579fd59b2e016f" providerId="LiveId" clId="{00813342-6CD7-49FF-A443-432F6EA201E1}" dt="2023-05-15T11:53:48.326" v="158" actId="478"/>
          <ac:picMkLst>
            <pc:docMk/>
            <pc:sldMk cId="1330091664" sldId="1058"/>
            <ac:picMk id="5" creationId="{D3260071-C83B-EF3B-3346-4B8D2850CDDA}"/>
          </ac:picMkLst>
        </pc:picChg>
        <pc:picChg chg="add mod ord">
          <ac:chgData name="Ruth Gallucci" userId="5a579fd59b2e016f" providerId="LiveId" clId="{00813342-6CD7-49FF-A443-432F6EA201E1}" dt="2023-05-19T11:27:05.733" v="266"/>
          <ac:picMkLst>
            <pc:docMk/>
            <pc:sldMk cId="1330091664" sldId="1058"/>
            <ac:picMk id="7" creationId="{D6EF42AB-3F63-8FB0-6EA3-AD4C31021D09}"/>
          </ac:picMkLst>
        </pc:picChg>
      </pc:sldChg>
      <pc:sldChg chg="del ord">
        <pc:chgData name="Ruth Gallucci" userId="5a579fd59b2e016f" providerId="LiveId" clId="{00813342-6CD7-49FF-A443-432F6EA201E1}" dt="2023-06-24T20:35:52.384" v="4284" actId="47"/>
        <pc:sldMkLst>
          <pc:docMk/>
          <pc:sldMk cId="3484916168" sldId="1058"/>
        </pc:sldMkLst>
      </pc:sldChg>
      <pc:sldChg chg="modSp new del mod">
        <pc:chgData name="Ruth Gallucci" userId="5a579fd59b2e016f" providerId="LiveId" clId="{00813342-6CD7-49FF-A443-432F6EA201E1}" dt="2023-06-13T09:54:32.223" v="1779" actId="47"/>
        <pc:sldMkLst>
          <pc:docMk/>
          <pc:sldMk cId="3493147111" sldId="1059"/>
        </pc:sldMkLst>
        <pc:spChg chg="mod">
          <ac:chgData name="Ruth Gallucci" userId="5a579fd59b2e016f" providerId="LiveId" clId="{00813342-6CD7-49FF-A443-432F6EA201E1}" dt="2023-06-01T11:25:10.288" v="303" actId="20577"/>
          <ac:spMkLst>
            <pc:docMk/>
            <pc:sldMk cId="3493147111" sldId="1059"/>
            <ac:spMk id="2" creationId="{AB4963C4-695E-34ED-7E85-F79ECBDBF945}"/>
          </ac:spMkLst>
        </pc:spChg>
        <pc:spChg chg="mod">
          <ac:chgData name="Ruth Gallucci" userId="5a579fd59b2e016f" providerId="LiveId" clId="{00813342-6CD7-49FF-A443-432F6EA201E1}" dt="2023-06-13T09:53:40.738" v="1778" actId="6549"/>
          <ac:spMkLst>
            <pc:docMk/>
            <pc:sldMk cId="3493147111" sldId="1059"/>
            <ac:spMk id="3" creationId="{40BA0327-25B2-B25E-3CB1-A3920731A6A4}"/>
          </ac:spMkLst>
        </pc:spChg>
      </pc:sldChg>
      <pc:sldChg chg="modSp new del mod">
        <pc:chgData name="Ruth Gallucci" userId="5a579fd59b2e016f" providerId="LiveId" clId="{00813342-6CD7-49FF-A443-432F6EA201E1}" dt="2023-05-19T11:26:19.664" v="265" actId="2696"/>
        <pc:sldMkLst>
          <pc:docMk/>
          <pc:sldMk cId="4120710549" sldId="1060"/>
        </pc:sldMkLst>
        <pc:spChg chg="mod">
          <ac:chgData name="Ruth Gallucci" userId="5a579fd59b2e016f" providerId="LiveId" clId="{00813342-6CD7-49FF-A443-432F6EA201E1}" dt="2023-05-19T11:23:00.132" v="236" actId="20577"/>
          <ac:spMkLst>
            <pc:docMk/>
            <pc:sldMk cId="4120710549" sldId="1060"/>
            <ac:spMk id="2" creationId="{C7D34B9D-8AF1-FB65-E90D-8CA702B30BBB}"/>
          </ac:spMkLst>
        </pc:spChg>
        <pc:spChg chg="mod">
          <ac:chgData name="Ruth Gallucci" userId="5a579fd59b2e016f" providerId="LiveId" clId="{00813342-6CD7-49FF-A443-432F6EA201E1}" dt="2023-05-19T11:25:58.696" v="263" actId="1076"/>
          <ac:spMkLst>
            <pc:docMk/>
            <pc:sldMk cId="4120710549" sldId="1060"/>
            <ac:spMk id="3" creationId="{5D02044B-8AD0-B59A-B704-60EF40735B11}"/>
          </ac:spMkLst>
        </pc:spChg>
      </pc:sldChg>
      <pc:sldChg chg="modSp mod">
        <pc:chgData name="Ruth Gallucci" userId="5a579fd59b2e016f" providerId="LiveId" clId="{00813342-6CD7-49FF-A443-432F6EA201E1}" dt="2023-06-24T20:41:56.121" v="4354" actId="20577"/>
        <pc:sldMkLst>
          <pc:docMk/>
          <pc:sldMk cId="2034351635" sldId="1061"/>
        </pc:sldMkLst>
        <pc:spChg chg="mod">
          <ac:chgData name="Ruth Gallucci" userId="5a579fd59b2e016f" providerId="LiveId" clId="{00813342-6CD7-49FF-A443-432F6EA201E1}" dt="2023-06-24T20:41:56.121" v="4354" actId="20577"/>
          <ac:spMkLst>
            <pc:docMk/>
            <pc:sldMk cId="2034351635" sldId="1061"/>
            <ac:spMk id="2" creationId="{0123C21D-E9AD-A2F9-49D7-B5734666CF90}"/>
          </ac:spMkLst>
        </pc:spChg>
      </pc:sldChg>
      <pc:sldChg chg="modSp new del mod">
        <pc:chgData name="Ruth Gallucci" userId="5a579fd59b2e016f" providerId="LiveId" clId="{00813342-6CD7-49FF-A443-432F6EA201E1}" dt="2023-06-24T20:41:13.115" v="4334" actId="2696"/>
        <pc:sldMkLst>
          <pc:docMk/>
          <pc:sldMk cId="3088319798" sldId="1061"/>
        </pc:sldMkLst>
        <pc:spChg chg="mod">
          <ac:chgData name="Ruth Gallucci" userId="5a579fd59b2e016f" providerId="LiveId" clId="{00813342-6CD7-49FF-A443-432F6EA201E1}" dt="2023-05-19T11:23:59.041" v="249" actId="6549"/>
          <ac:spMkLst>
            <pc:docMk/>
            <pc:sldMk cId="3088319798" sldId="1061"/>
            <ac:spMk id="2" creationId="{0123C21D-E9AD-A2F9-49D7-B5734666CF90}"/>
          </ac:spMkLst>
        </pc:spChg>
      </pc:sldChg>
      <pc:sldChg chg="modSp add del mod ord">
        <pc:chgData name="Ruth Gallucci" userId="5a579fd59b2e016f" providerId="LiveId" clId="{00813342-6CD7-49FF-A443-432F6EA201E1}" dt="2023-06-24T20:41:13.115" v="4334" actId="2696"/>
        <pc:sldMkLst>
          <pc:docMk/>
          <pc:sldMk cId="66912839" sldId="1062"/>
        </pc:sldMkLst>
        <pc:spChg chg="mod">
          <ac:chgData name="Ruth Gallucci" userId="5a579fd59b2e016f" providerId="LiveId" clId="{00813342-6CD7-49FF-A443-432F6EA201E1}" dt="2023-05-19T11:23:53.147" v="246" actId="6549"/>
          <ac:spMkLst>
            <pc:docMk/>
            <pc:sldMk cId="66912839" sldId="1062"/>
            <ac:spMk id="2" creationId="{0123C21D-E9AD-A2F9-49D7-B5734666CF90}"/>
          </ac:spMkLst>
        </pc:spChg>
        <pc:spChg chg="mod">
          <ac:chgData name="Ruth Gallucci" userId="5a579fd59b2e016f" providerId="LiveId" clId="{00813342-6CD7-49FF-A443-432F6EA201E1}" dt="2023-06-03T11:17:41.449" v="419" actId="13926"/>
          <ac:spMkLst>
            <pc:docMk/>
            <pc:sldMk cId="66912839" sldId="1062"/>
            <ac:spMk id="3" creationId="{7CC8AB70-C971-3003-61F1-0B77BCB0309A}"/>
          </ac:spMkLst>
        </pc:spChg>
      </pc:sldChg>
      <pc:sldChg chg="modSp mod">
        <pc:chgData name="Ruth Gallucci" userId="5a579fd59b2e016f" providerId="LiveId" clId="{00813342-6CD7-49FF-A443-432F6EA201E1}" dt="2023-06-29T19:19:19.851" v="4697" actId="6549"/>
        <pc:sldMkLst>
          <pc:docMk/>
          <pc:sldMk cId="4108047896" sldId="1062"/>
        </pc:sldMkLst>
        <pc:spChg chg="mod">
          <ac:chgData name="Ruth Gallucci" userId="5a579fd59b2e016f" providerId="LiveId" clId="{00813342-6CD7-49FF-A443-432F6EA201E1}" dt="2023-06-24T20:41:47.067" v="4344" actId="20577"/>
          <ac:spMkLst>
            <pc:docMk/>
            <pc:sldMk cId="4108047896" sldId="1062"/>
            <ac:spMk id="2" creationId="{0123C21D-E9AD-A2F9-49D7-B5734666CF90}"/>
          </ac:spMkLst>
        </pc:spChg>
        <pc:spChg chg="mod">
          <ac:chgData name="Ruth Gallucci" userId="5a579fd59b2e016f" providerId="LiveId" clId="{00813342-6CD7-49FF-A443-432F6EA201E1}" dt="2023-06-29T19:19:19.851" v="4697" actId="6549"/>
          <ac:spMkLst>
            <pc:docMk/>
            <pc:sldMk cId="4108047896" sldId="1062"/>
            <ac:spMk id="3" creationId="{7CC8AB70-C971-3003-61F1-0B77BCB0309A}"/>
          </ac:spMkLst>
        </pc:spChg>
      </pc:sldChg>
      <pc:sldChg chg="modSp new mod ord">
        <pc:chgData name="Ruth Gallucci" userId="5a579fd59b2e016f" providerId="LiveId" clId="{00813342-6CD7-49FF-A443-432F6EA201E1}" dt="2023-06-24T20:39:29.104" v="4320"/>
        <pc:sldMkLst>
          <pc:docMk/>
          <pc:sldMk cId="4292396730" sldId="1063"/>
        </pc:sldMkLst>
        <pc:spChg chg="mod">
          <ac:chgData name="Ruth Gallucci" userId="5a579fd59b2e016f" providerId="LiveId" clId="{00813342-6CD7-49FF-A443-432F6EA201E1}" dt="2023-05-19T11:24:23.931" v="254" actId="20577"/>
          <ac:spMkLst>
            <pc:docMk/>
            <pc:sldMk cId="4292396730" sldId="1063"/>
            <ac:spMk id="2" creationId="{9B284C5B-0D2D-DF3E-78CC-1DB784D471DC}"/>
          </ac:spMkLst>
        </pc:spChg>
      </pc:sldChg>
      <pc:sldChg chg="modSp new mod ord">
        <pc:chgData name="Ruth Gallucci" userId="5a579fd59b2e016f" providerId="LiveId" clId="{00813342-6CD7-49FF-A443-432F6EA201E1}" dt="2023-06-24T20:39:46.355" v="4322"/>
        <pc:sldMkLst>
          <pc:docMk/>
          <pc:sldMk cId="2234875825" sldId="1064"/>
        </pc:sldMkLst>
        <pc:spChg chg="mod">
          <ac:chgData name="Ruth Gallucci" userId="5a579fd59b2e016f" providerId="LiveId" clId="{00813342-6CD7-49FF-A443-432F6EA201E1}" dt="2023-05-19T11:24:45.001" v="257" actId="20577"/>
          <ac:spMkLst>
            <pc:docMk/>
            <pc:sldMk cId="2234875825" sldId="1064"/>
            <ac:spMk id="2" creationId="{B7F64CA5-3EC9-0C6B-1C01-A0277BE4BB0B}"/>
          </ac:spMkLst>
        </pc:spChg>
      </pc:sldChg>
      <pc:sldChg chg="modSp new mod ord">
        <pc:chgData name="Ruth Gallucci" userId="5a579fd59b2e016f" providerId="LiveId" clId="{00813342-6CD7-49FF-A443-432F6EA201E1}" dt="2023-06-24T20:39:56.794" v="4324"/>
        <pc:sldMkLst>
          <pc:docMk/>
          <pc:sldMk cId="4138100953" sldId="1065"/>
        </pc:sldMkLst>
        <pc:spChg chg="mod">
          <ac:chgData name="Ruth Gallucci" userId="5a579fd59b2e016f" providerId="LiveId" clId="{00813342-6CD7-49FF-A443-432F6EA201E1}" dt="2023-05-19T11:25:14.083" v="262" actId="20577"/>
          <ac:spMkLst>
            <pc:docMk/>
            <pc:sldMk cId="4138100953" sldId="1065"/>
            <ac:spMk id="2" creationId="{51453022-2D79-0BCB-DA43-DE60A894AE2B}"/>
          </ac:spMkLst>
        </pc:spChg>
        <pc:spChg chg="mod">
          <ac:chgData name="Ruth Gallucci" userId="5a579fd59b2e016f" providerId="LiveId" clId="{00813342-6CD7-49FF-A443-432F6EA201E1}" dt="2023-05-19T11:26:09.836" v="264"/>
          <ac:spMkLst>
            <pc:docMk/>
            <pc:sldMk cId="4138100953" sldId="1065"/>
            <ac:spMk id="3" creationId="{5F821F20-FF75-57A0-3E6D-DE2CD29A0035}"/>
          </ac:spMkLst>
        </pc:spChg>
      </pc:sldChg>
      <pc:sldChg chg="modSp new del mod">
        <pc:chgData name="Ruth Gallucci" userId="5a579fd59b2e016f" providerId="LiveId" clId="{00813342-6CD7-49FF-A443-432F6EA201E1}" dt="2023-06-13T10:13:46.707" v="2143" actId="47"/>
        <pc:sldMkLst>
          <pc:docMk/>
          <pc:sldMk cId="4020617107" sldId="1066"/>
        </pc:sldMkLst>
        <pc:spChg chg="mod">
          <ac:chgData name="Ruth Gallucci" userId="5a579fd59b2e016f" providerId="LiveId" clId="{00813342-6CD7-49FF-A443-432F6EA201E1}" dt="2023-06-03T11:13:10.271" v="338"/>
          <ac:spMkLst>
            <pc:docMk/>
            <pc:sldMk cId="4020617107" sldId="1066"/>
            <ac:spMk id="2" creationId="{38C9A748-73A6-430E-3842-AF414A516DCD}"/>
          </ac:spMkLst>
        </pc:spChg>
      </pc:sldChg>
      <pc:sldChg chg="modSp add mod ord">
        <pc:chgData name="Ruth Gallucci" userId="5a579fd59b2e016f" providerId="LiveId" clId="{00813342-6CD7-49FF-A443-432F6EA201E1}" dt="2023-06-29T19:21:42.373" v="4776" actId="27636"/>
        <pc:sldMkLst>
          <pc:docMk/>
          <pc:sldMk cId="1547924977" sldId="1067"/>
        </pc:sldMkLst>
        <pc:spChg chg="mod">
          <ac:chgData name="Ruth Gallucci" userId="5a579fd59b2e016f" providerId="LiveId" clId="{00813342-6CD7-49FF-A443-432F6EA201E1}" dt="2023-06-29T19:20:44.494" v="4736" actId="20577"/>
          <ac:spMkLst>
            <pc:docMk/>
            <pc:sldMk cId="1547924977" sldId="1067"/>
            <ac:spMk id="2" creationId="{38C9A748-73A6-430E-3842-AF414A516DCD}"/>
          </ac:spMkLst>
        </pc:spChg>
        <pc:spChg chg="mod">
          <ac:chgData name="Ruth Gallucci" userId="5a579fd59b2e016f" providerId="LiveId" clId="{00813342-6CD7-49FF-A443-432F6EA201E1}" dt="2023-06-29T19:21:42.373" v="4776" actId="27636"/>
          <ac:spMkLst>
            <pc:docMk/>
            <pc:sldMk cId="1547924977" sldId="1067"/>
            <ac:spMk id="3" creationId="{718EDB54-275A-A719-B256-B40EB27A639F}"/>
          </ac:spMkLst>
        </pc:spChg>
      </pc:sldChg>
      <pc:sldChg chg="addSp delSp modSp add mod ord">
        <pc:chgData name="Ruth Gallucci" userId="5a579fd59b2e016f" providerId="LiveId" clId="{00813342-6CD7-49FF-A443-432F6EA201E1}" dt="2023-06-24T20:02:01.423" v="4012" actId="1076"/>
        <pc:sldMkLst>
          <pc:docMk/>
          <pc:sldMk cId="49997736" sldId="1068"/>
        </pc:sldMkLst>
        <pc:spChg chg="mod">
          <ac:chgData name="Ruth Gallucci" userId="5a579fd59b2e016f" providerId="LiveId" clId="{00813342-6CD7-49FF-A443-432F6EA201E1}" dt="2023-06-24T19:24:31.803" v="3253" actId="20577"/>
          <ac:spMkLst>
            <pc:docMk/>
            <pc:sldMk cId="49997736" sldId="1068"/>
            <ac:spMk id="2" creationId="{38C9A748-73A6-430E-3842-AF414A516DCD}"/>
          </ac:spMkLst>
        </pc:spChg>
        <pc:spChg chg="mod">
          <ac:chgData name="Ruth Gallucci" userId="5a579fd59b2e016f" providerId="LiveId" clId="{00813342-6CD7-49FF-A443-432F6EA201E1}" dt="2023-06-24T20:02:01.423" v="4012" actId="1076"/>
          <ac:spMkLst>
            <pc:docMk/>
            <pc:sldMk cId="49997736" sldId="1068"/>
            <ac:spMk id="3" creationId="{718EDB54-275A-A719-B256-B40EB27A639F}"/>
          </ac:spMkLst>
        </pc:spChg>
        <pc:picChg chg="add del mod">
          <ac:chgData name="Ruth Gallucci" userId="5a579fd59b2e016f" providerId="LiveId" clId="{00813342-6CD7-49FF-A443-432F6EA201E1}" dt="2023-06-24T19:24:46.633" v="3255" actId="478"/>
          <ac:picMkLst>
            <pc:docMk/>
            <pc:sldMk cId="49997736" sldId="1068"/>
            <ac:picMk id="5" creationId="{F11C892A-4FCF-62A1-4A2A-99489869EEEA}"/>
          </ac:picMkLst>
        </pc:picChg>
      </pc:sldChg>
      <pc:sldChg chg="modSp add mod ord">
        <pc:chgData name="Ruth Gallucci" userId="5a579fd59b2e016f" providerId="LiveId" clId="{00813342-6CD7-49FF-A443-432F6EA201E1}" dt="2023-06-24T21:07:52.309" v="4479"/>
        <pc:sldMkLst>
          <pc:docMk/>
          <pc:sldMk cId="1547114569" sldId="1069"/>
        </pc:sldMkLst>
        <pc:spChg chg="mod">
          <ac:chgData name="Ruth Gallucci" userId="5a579fd59b2e016f" providerId="LiveId" clId="{00813342-6CD7-49FF-A443-432F6EA201E1}" dt="2023-06-13T10:08:23.871" v="1820" actId="20577"/>
          <ac:spMkLst>
            <pc:docMk/>
            <pc:sldMk cId="1547114569" sldId="1069"/>
            <ac:spMk id="2" creationId="{AB4963C4-695E-34ED-7E85-F79ECBDBF945}"/>
          </ac:spMkLst>
        </pc:spChg>
        <pc:spChg chg="mod">
          <ac:chgData name="Ruth Gallucci" userId="5a579fd59b2e016f" providerId="LiveId" clId="{00813342-6CD7-49FF-A443-432F6EA201E1}" dt="2023-06-13T10:21:00.493" v="2261" actId="1076"/>
          <ac:spMkLst>
            <pc:docMk/>
            <pc:sldMk cId="1547114569" sldId="1069"/>
            <ac:spMk id="3" creationId="{40BA0327-25B2-B25E-3CB1-A3920731A6A4}"/>
          </ac:spMkLst>
        </pc:spChg>
      </pc:sldChg>
      <pc:sldChg chg="addSp delSp modSp add mod modClrScheme chgLayout">
        <pc:chgData name="Ruth Gallucci" userId="5a579fd59b2e016f" providerId="LiveId" clId="{00813342-6CD7-49FF-A443-432F6EA201E1}" dt="2023-06-13T10:08:13.240" v="1804" actId="20577"/>
        <pc:sldMkLst>
          <pc:docMk/>
          <pc:sldMk cId="3764558720" sldId="1070"/>
        </pc:sldMkLst>
        <pc:spChg chg="mod ord">
          <ac:chgData name="Ruth Gallucci" userId="5a579fd59b2e016f" providerId="LiveId" clId="{00813342-6CD7-49FF-A443-432F6EA201E1}" dt="2023-06-13T10:08:13.240" v="1804" actId="20577"/>
          <ac:spMkLst>
            <pc:docMk/>
            <pc:sldMk cId="3764558720" sldId="1070"/>
            <ac:spMk id="2" creationId="{AB4963C4-695E-34ED-7E85-F79ECBDBF945}"/>
          </ac:spMkLst>
        </pc:spChg>
        <pc:spChg chg="mod ord">
          <ac:chgData name="Ruth Gallucci" userId="5a579fd59b2e016f" providerId="LiveId" clId="{00813342-6CD7-49FF-A443-432F6EA201E1}" dt="2023-06-13T09:55:32.618" v="1782" actId="1076"/>
          <ac:spMkLst>
            <pc:docMk/>
            <pc:sldMk cId="3764558720" sldId="1070"/>
            <ac:spMk id="3" creationId="{40BA0327-25B2-B25E-3CB1-A3920731A6A4}"/>
          </ac:spMkLst>
        </pc:spChg>
        <pc:spChg chg="add mod ord">
          <ac:chgData name="Ruth Gallucci" userId="5a579fd59b2e016f" providerId="LiveId" clId="{00813342-6CD7-49FF-A443-432F6EA201E1}" dt="2023-06-13T09:55:37.577" v="1783" actId="1076"/>
          <ac:spMkLst>
            <pc:docMk/>
            <pc:sldMk cId="3764558720" sldId="1070"/>
            <ac:spMk id="4" creationId="{1169746A-0C8A-33FB-4402-21D2869DEFB1}"/>
          </ac:spMkLst>
        </pc:spChg>
        <pc:spChg chg="add del mod">
          <ac:chgData name="Ruth Gallucci" userId="5a579fd59b2e016f" providerId="LiveId" clId="{00813342-6CD7-49FF-A443-432F6EA201E1}" dt="2023-06-03T12:04:51.278" v="838"/>
          <ac:spMkLst>
            <pc:docMk/>
            <pc:sldMk cId="3764558720" sldId="1070"/>
            <ac:spMk id="5" creationId="{28768E88-2C88-F072-89A5-88A0AF621828}"/>
          </ac:spMkLst>
        </pc:spChg>
        <pc:spChg chg="add del mod">
          <ac:chgData name="Ruth Gallucci" userId="5a579fd59b2e016f" providerId="LiveId" clId="{00813342-6CD7-49FF-A443-432F6EA201E1}" dt="2023-06-13T09:55:25.775" v="1781" actId="478"/>
          <ac:spMkLst>
            <pc:docMk/>
            <pc:sldMk cId="3764558720" sldId="1070"/>
            <ac:spMk id="7" creationId="{1E371CDC-1173-87FF-5108-280C91FA0064}"/>
          </ac:spMkLst>
        </pc:spChg>
        <pc:spChg chg="add mod">
          <ac:chgData name="Ruth Gallucci" userId="5a579fd59b2e016f" providerId="LiveId" clId="{00813342-6CD7-49FF-A443-432F6EA201E1}" dt="2023-06-13T10:00:30.284" v="1792" actId="1076"/>
          <ac:spMkLst>
            <pc:docMk/>
            <pc:sldMk cId="3764558720" sldId="1070"/>
            <ac:spMk id="9" creationId="{8403FE96-D1D0-5EE6-6982-6BB806FECC57}"/>
          </ac:spMkLst>
        </pc:spChg>
      </pc:sldChg>
      <pc:sldChg chg="modSp add del mod">
        <pc:chgData name="Ruth Gallucci" userId="5a579fd59b2e016f" providerId="LiveId" clId="{00813342-6CD7-49FF-A443-432F6EA201E1}" dt="2023-06-13T10:34:33.264" v="2263" actId="47"/>
        <pc:sldMkLst>
          <pc:docMk/>
          <pc:sldMk cId="1653334290" sldId="1071"/>
        </pc:sldMkLst>
        <pc:spChg chg="mod">
          <ac:chgData name="Ruth Gallucci" userId="5a579fd59b2e016f" providerId="LiveId" clId="{00813342-6CD7-49FF-A443-432F6EA201E1}" dt="2023-06-03T12:10:18.751" v="917" actId="6549"/>
          <ac:spMkLst>
            <pc:docMk/>
            <pc:sldMk cId="1653334290" sldId="1071"/>
            <ac:spMk id="3" creationId="{40BA0327-25B2-B25E-3CB1-A3920731A6A4}"/>
          </ac:spMkLst>
        </pc:spChg>
      </pc:sldChg>
      <pc:sldChg chg="modSp new del mod ord">
        <pc:chgData name="Ruth Gallucci" userId="5a579fd59b2e016f" providerId="LiveId" clId="{00813342-6CD7-49FF-A443-432F6EA201E1}" dt="2023-06-13T09:52:29.852" v="1763" actId="47"/>
        <pc:sldMkLst>
          <pc:docMk/>
          <pc:sldMk cId="3107805448" sldId="1072"/>
        </pc:sldMkLst>
        <pc:spChg chg="mod">
          <ac:chgData name="Ruth Gallucci" userId="5a579fd59b2e016f" providerId="LiveId" clId="{00813342-6CD7-49FF-A443-432F6EA201E1}" dt="2023-06-05T11:04:05.591" v="1040" actId="20577"/>
          <ac:spMkLst>
            <pc:docMk/>
            <pc:sldMk cId="3107805448" sldId="1072"/>
            <ac:spMk id="2" creationId="{37B35BBA-1A19-5C12-8476-B12360AE7A7F}"/>
          </ac:spMkLst>
        </pc:spChg>
        <pc:spChg chg="mod">
          <ac:chgData name="Ruth Gallucci" userId="5a579fd59b2e016f" providerId="LiveId" clId="{00813342-6CD7-49FF-A443-432F6EA201E1}" dt="2023-06-13T09:49:49.844" v="1659" actId="20577"/>
          <ac:spMkLst>
            <pc:docMk/>
            <pc:sldMk cId="3107805448" sldId="1072"/>
            <ac:spMk id="3" creationId="{C3C84F89-6AED-1E9E-A393-A30103907B34}"/>
          </ac:spMkLst>
        </pc:spChg>
      </pc:sldChg>
      <pc:sldChg chg="modSp add mod ord">
        <pc:chgData name="Ruth Gallucci" userId="5a579fd59b2e016f" providerId="LiveId" clId="{00813342-6CD7-49FF-A443-432F6EA201E1}" dt="2023-06-24T19:06:44.555" v="2911" actId="33524"/>
        <pc:sldMkLst>
          <pc:docMk/>
          <pc:sldMk cId="2430895737" sldId="1073"/>
        </pc:sldMkLst>
        <pc:spChg chg="mod">
          <ac:chgData name="Ruth Gallucci" userId="5a579fd59b2e016f" providerId="LiveId" clId="{00813342-6CD7-49FF-A443-432F6EA201E1}" dt="2023-06-24T19:06:44.555" v="2911" actId="33524"/>
          <ac:spMkLst>
            <pc:docMk/>
            <pc:sldMk cId="2430895737" sldId="1073"/>
            <ac:spMk id="2" creationId="{37B35BBA-1A19-5C12-8476-B12360AE7A7F}"/>
          </ac:spMkLst>
        </pc:spChg>
        <pc:spChg chg="mod">
          <ac:chgData name="Ruth Gallucci" userId="5a579fd59b2e016f" providerId="LiveId" clId="{00813342-6CD7-49FF-A443-432F6EA201E1}" dt="2023-06-24T19:06:40.430" v="2910" actId="1076"/>
          <ac:spMkLst>
            <pc:docMk/>
            <pc:sldMk cId="2430895737" sldId="1073"/>
            <ac:spMk id="3" creationId="{C3C84F89-6AED-1E9E-A393-A30103907B34}"/>
          </ac:spMkLst>
        </pc:spChg>
      </pc:sldChg>
      <pc:sldChg chg="modSp new mod">
        <pc:chgData name="Ruth Gallucci" userId="5a579fd59b2e016f" providerId="LiveId" clId="{00813342-6CD7-49FF-A443-432F6EA201E1}" dt="2023-06-24T19:12:26.720" v="2919" actId="5793"/>
        <pc:sldMkLst>
          <pc:docMk/>
          <pc:sldMk cId="2531438208" sldId="1074"/>
        </pc:sldMkLst>
        <pc:spChg chg="mod">
          <ac:chgData name="Ruth Gallucci" userId="5a579fd59b2e016f" providerId="LiveId" clId="{00813342-6CD7-49FF-A443-432F6EA201E1}" dt="2023-06-13T09:52:39.444" v="1764" actId="33524"/>
          <ac:spMkLst>
            <pc:docMk/>
            <pc:sldMk cId="2531438208" sldId="1074"/>
            <ac:spMk id="2" creationId="{EE2FF7E5-D5DA-346A-0E86-9BEF37F77B03}"/>
          </ac:spMkLst>
        </pc:spChg>
        <pc:spChg chg="mod">
          <ac:chgData name="Ruth Gallucci" userId="5a579fd59b2e016f" providerId="LiveId" clId="{00813342-6CD7-49FF-A443-432F6EA201E1}" dt="2023-06-24T19:12:26.720" v="2919" actId="5793"/>
          <ac:spMkLst>
            <pc:docMk/>
            <pc:sldMk cId="2531438208" sldId="1074"/>
            <ac:spMk id="3" creationId="{A4516322-8B9C-5C5C-C4DF-C91A14F76216}"/>
          </ac:spMkLst>
        </pc:spChg>
      </pc:sldChg>
      <pc:sldChg chg="addSp delSp modSp add mod ord modClrScheme chgLayout">
        <pc:chgData name="Ruth Gallucci" userId="5a579fd59b2e016f" providerId="LiveId" clId="{00813342-6CD7-49FF-A443-432F6EA201E1}" dt="2023-07-28T15:54:31.225" v="4960" actId="1076"/>
        <pc:sldMkLst>
          <pc:docMk/>
          <pc:sldMk cId="354526351" sldId="1075"/>
        </pc:sldMkLst>
        <pc:spChg chg="mod ord">
          <ac:chgData name="Ruth Gallucci" userId="5a579fd59b2e016f" providerId="LiveId" clId="{00813342-6CD7-49FF-A443-432F6EA201E1}" dt="2023-06-24T20:24:43.774" v="4163" actId="20577"/>
          <ac:spMkLst>
            <pc:docMk/>
            <pc:sldMk cId="354526351" sldId="1075"/>
            <ac:spMk id="2" creationId="{38C9A748-73A6-430E-3842-AF414A516DCD}"/>
          </ac:spMkLst>
        </pc:spChg>
        <pc:spChg chg="mod ord">
          <ac:chgData name="Ruth Gallucci" userId="5a579fd59b2e016f" providerId="LiveId" clId="{00813342-6CD7-49FF-A443-432F6EA201E1}" dt="2023-07-28T15:54:24.470" v="4959" actId="14100"/>
          <ac:spMkLst>
            <pc:docMk/>
            <pc:sldMk cId="354526351" sldId="1075"/>
            <ac:spMk id="3" creationId="{718EDB54-275A-A719-B256-B40EB27A639F}"/>
          </ac:spMkLst>
        </pc:spChg>
        <pc:spChg chg="add mod ord">
          <ac:chgData name="Ruth Gallucci" userId="5a579fd59b2e016f" providerId="LiveId" clId="{00813342-6CD7-49FF-A443-432F6EA201E1}" dt="2023-07-28T15:54:31.225" v="4960" actId="1076"/>
          <ac:spMkLst>
            <pc:docMk/>
            <pc:sldMk cId="354526351" sldId="1075"/>
            <ac:spMk id="4" creationId="{11365F0C-314F-DAE6-18DB-C5BA84EDA544}"/>
          </ac:spMkLst>
        </pc:spChg>
        <pc:spChg chg="add del mod">
          <ac:chgData name="Ruth Gallucci" userId="5a579fd59b2e016f" providerId="LiveId" clId="{00813342-6CD7-49FF-A443-432F6EA201E1}" dt="2023-06-24T20:19:29.439" v="4100"/>
          <ac:spMkLst>
            <pc:docMk/>
            <pc:sldMk cId="354526351" sldId="1075"/>
            <ac:spMk id="5" creationId="{CB637C97-C5BC-863D-6CA8-3D010BDF4F76}"/>
          </ac:spMkLst>
        </pc:spChg>
        <pc:spChg chg="add mod">
          <ac:chgData name="Ruth Gallucci" userId="5a579fd59b2e016f" providerId="LiveId" clId="{00813342-6CD7-49FF-A443-432F6EA201E1}" dt="2023-06-24T20:25:27.070" v="4173" actId="1076"/>
          <ac:spMkLst>
            <pc:docMk/>
            <pc:sldMk cId="354526351" sldId="1075"/>
            <ac:spMk id="6" creationId="{A50649B7-6F74-13F5-3276-403DCEBFBDFA}"/>
          </ac:spMkLst>
        </pc:spChg>
        <pc:spChg chg="add mod">
          <ac:chgData name="Ruth Gallucci" userId="5a579fd59b2e016f" providerId="LiveId" clId="{00813342-6CD7-49FF-A443-432F6EA201E1}" dt="2023-06-24T20:24:54.460" v="4166" actId="20577"/>
          <ac:spMkLst>
            <pc:docMk/>
            <pc:sldMk cId="354526351" sldId="1075"/>
            <ac:spMk id="7" creationId="{DA9CA571-EEEE-1CCE-C192-D4E56395B63C}"/>
          </ac:spMkLst>
        </pc:spChg>
      </pc:sldChg>
      <pc:sldChg chg="modSp add del mod">
        <pc:chgData name="Ruth Gallucci" userId="5a579fd59b2e016f" providerId="LiveId" clId="{00813342-6CD7-49FF-A443-432F6EA201E1}" dt="2023-06-13T10:22:37.916" v="2262" actId="47"/>
        <pc:sldMkLst>
          <pc:docMk/>
          <pc:sldMk cId="4041963304" sldId="1075"/>
        </pc:sldMkLst>
        <pc:spChg chg="mod">
          <ac:chgData name="Ruth Gallucci" userId="5a579fd59b2e016f" providerId="LiveId" clId="{00813342-6CD7-49FF-A443-432F6EA201E1}" dt="2023-06-13T10:09:49.211" v="1892" actId="27636"/>
          <ac:spMkLst>
            <pc:docMk/>
            <pc:sldMk cId="4041963304" sldId="1075"/>
            <ac:spMk id="3" creationId="{40BA0327-25B2-B25E-3CB1-A3920731A6A4}"/>
          </ac:spMkLst>
        </pc:spChg>
      </pc:sldChg>
      <pc:sldChg chg="addSp delSp modSp add del mod ord">
        <pc:chgData name="Ruth Gallucci" userId="5a579fd59b2e016f" providerId="LiveId" clId="{00813342-6CD7-49FF-A443-432F6EA201E1}" dt="2023-06-24T20:02:10.922" v="4014"/>
        <pc:sldMkLst>
          <pc:docMk/>
          <pc:sldMk cId="102369413" sldId="1076"/>
        </pc:sldMkLst>
        <pc:spChg chg="mod">
          <ac:chgData name="Ruth Gallucci" userId="5a579fd59b2e016f" providerId="LiveId" clId="{00813342-6CD7-49FF-A443-432F6EA201E1}" dt="2023-06-13T11:00:09.897" v="2875" actId="20577"/>
          <ac:spMkLst>
            <pc:docMk/>
            <pc:sldMk cId="102369413" sldId="1076"/>
            <ac:spMk id="2" creationId="{38C9A748-73A6-430E-3842-AF414A516DCD}"/>
          </ac:spMkLst>
        </pc:spChg>
        <pc:spChg chg="mod">
          <ac:chgData name="Ruth Gallucci" userId="5a579fd59b2e016f" providerId="LiveId" clId="{00813342-6CD7-49FF-A443-432F6EA201E1}" dt="2023-06-24T20:00:46.145" v="4009"/>
          <ac:spMkLst>
            <pc:docMk/>
            <pc:sldMk cId="102369413" sldId="1076"/>
            <ac:spMk id="3" creationId="{718EDB54-275A-A719-B256-B40EB27A639F}"/>
          </ac:spMkLst>
        </pc:spChg>
        <pc:picChg chg="add del">
          <ac:chgData name="Ruth Gallucci" userId="5a579fd59b2e016f" providerId="LiveId" clId="{00813342-6CD7-49FF-A443-432F6EA201E1}" dt="2023-06-13T10:59:40.594" v="2868" actId="478"/>
          <ac:picMkLst>
            <pc:docMk/>
            <pc:sldMk cId="102369413" sldId="1076"/>
            <ac:picMk id="5" creationId="{F11C892A-4FCF-62A1-4A2A-99489869EEEA}"/>
          </ac:picMkLst>
        </pc:picChg>
      </pc:sldChg>
      <pc:sldChg chg="modSp new mod">
        <pc:chgData name="Ruth Gallucci" userId="5a579fd59b2e016f" providerId="LiveId" clId="{00813342-6CD7-49FF-A443-432F6EA201E1}" dt="2023-06-24T19:51:19.085" v="3876" actId="1076"/>
        <pc:sldMkLst>
          <pc:docMk/>
          <pc:sldMk cId="3724851556" sldId="1077"/>
        </pc:sldMkLst>
        <pc:spChg chg="mod">
          <ac:chgData name="Ruth Gallucci" userId="5a579fd59b2e016f" providerId="LiveId" clId="{00813342-6CD7-49FF-A443-432F6EA201E1}" dt="2023-06-24T19:49:16.750" v="3845"/>
          <ac:spMkLst>
            <pc:docMk/>
            <pc:sldMk cId="3724851556" sldId="1077"/>
            <ac:spMk id="2" creationId="{0BCCE1A4-61B9-B941-16EF-5D5665CE1FBA}"/>
          </ac:spMkLst>
        </pc:spChg>
        <pc:spChg chg="mod">
          <ac:chgData name="Ruth Gallucci" userId="5a579fd59b2e016f" providerId="LiveId" clId="{00813342-6CD7-49FF-A443-432F6EA201E1}" dt="2023-06-24T19:51:19.085" v="3876" actId="1076"/>
          <ac:spMkLst>
            <pc:docMk/>
            <pc:sldMk cId="3724851556" sldId="1077"/>
            <ac:spMk id="3" creationId="{DA751571-B7D4-9EBC-1296-1280B30F30EF}"/>
          </ac:spMkLst>
        </pc:spChg>
      </pc:sldChg>
      <pc:sldChg chg="addSp delSp modSp new del mod modClrScheme chgLayout">
        <pc:chgData name="Ruth Gallucci" userId="5a579fd59b2e016f" providerId="LiveId" clId="{00813342-6CD7-49FF-A443-432F6EA201E1}" dt="2023-07-09T15:23:49.816" v="4875" actId="47"/>
        <pc:sldMkLst>
          <pc:docMk/>
          <pc:sldMk cId="914509987" sldId="1078"/>
        </pc:sldMkLst>
        <pc:spChg chg="del mod ord">
          <ac:chgData name="Ruth Gallucci" userId="5a579fd59b2e016f" providerId="LiveId" clId="{00813342-6CD7-49FF-A443-432F6EA201E1}" dt="2023-06-24T20:11:20.669" v="4022" actId="700"/>
          <ac:spMkLst>
            <pc:docMk/>
            <pc:sldMk cId="914509987" sldId="1078"/>
            <ac:spMk id="2" creationId="{A376BE49-162C-22F6-FAA6-3B6F27A176E3}"/>
          </ac:spMkLst>
        </pc:spChg>
        <pc:spChg chg="del mod ord">
          <ac:chgData name="Ruth Gallucci" userId="5a579fd59b2e016f" providerId="LiveId" clId="{00813342-6CD7-49FF-A443-432F6EA201E1}" dt="2023-06-24T20:11:20.669" v="4022" actId="700"/>
          <ac:spMkLst>
            <pc:docMk/>
            <pc:sldMk cId="914509987" sldId="1078"/>
            <ac:spMk id="3" creationId="{0E692FBC-846D-8D38-377B-1516F20D7D95}"/>
          </ac:spMkLst>
        </pc:spChg>
        <pc:spChg chg="del">
          <ac:chgData name="Ruth Gallucci" userId="5a579fd59b2e016f" providerId="LiveId" clId="{00813342-6CD7-49FF-A443-432F6EA201E1}" dt="2023-06-24T20:11:20.669" v="4022" actId="700"/>
          <ac:spMkLst>
            <pc:docMk/>
            <pc:sldMk cId="914509987" sldId="1078"/>
            <ac:spMk id="4" creationId="{7A4ED996-86B8-6909-8BB0-1E58419B620A}"/>
          </ac:spMkLst>
        </pc:spChg>
        <pc:spChg chg="add mod ord">
          <ac:chgData name="Ruth Gallucci" userId="5a579fd59b2e016f" providerId="LiveId" clId="{00813342-6CD7-49FF-A443-432F6EA201E1}" dt="2023-06-24T20:11:53.325" v="4025" actId="27636"/>
          <ac:spMkLst>
            <pc:docMk/>
            <pc:sldMk cId="914509987" sldId="1078"/>
            <ac:spMk id="5" creationId="{19783329-B269-09F4-161D-36FBEBD74F2D}"/>
          </ac:spMkLst>
        </pc:spChg>
        <pc:spChg chg="add mod ord">
          <ac:chgData name="Ruth Gallucci" userId="5a579fd59b2e016f" providerId="LiveId" clId="{00813342-6CD7-49FF-A443-432F6EA201E1}" dt="2023-06-29T19:22:34.074" v="4779" actId="20577"/>
          <ac:spMkLst>
            <pc:docMk/>
            <pc:sldMk cId="914509987" sldId="1078"/>
            <ac:spMk id="6" creationId="{35506B21-0A5A-B431-A853-F2C4EC43F78A}"/>
          </ac:spMkLst>
        </pc:spChg>
        <pc:picChg chg="add mod">
          <ac:chgData name="Ruth Gallucci" userId="5a579fd59b2e016f" providerId="LiveId" clId="{00813342-6CD7-49FF-A443-432F6EA201E1}" dt="2023-06-24T20:17:19.205" v="4088" actId="1076"/>
          <ac:picMkLst>
            <pc:docMk/>
            <pc:sldMk cId="914509987" sldId="1078"/>
            <ac:picMk id="7" creationId="{9744F3D9-33E2-14EC-7C95-766FBD40D3B8}"/>
          </ac:picMkLst>
        </pc:picChg>
        <pc:picChg chg="add mod">
          <ac:chgData name="Ruth Gallucci" userId="5a579fd59b2e016f" providerId="LiveId" clId="{00813342-6CD7-49FF-A443-432F6EA201E1}" dt="2023-06-24T20:17:24.578" v="4089" actId="1076"/>
          <ac:picMkLst>
            <pc:docMk/>
            <pc:sldMk cId="914509987" sldId="1078"/>
            <ac:picMk id="8" creationId="{E2F443BA-FB15-3EA0-DF20-7CDB23CD1BC1}"/>
          </ac:picMkLst>
        </pc:picChg>
      </pc:sldChg>
      <pc:sldChg chg="modSp new del mod">
        <pc:chgData name="Ruth Gallucci" userId="5a579fd59b2e016f" providerId="LiveId" clId="{00813342-6CD7-49FF-A443-432F6EA201E1}" dt="2023-07-09T15:23:51.622" v="4876" actId="47"/>
        <pc:sldMkLst>
          <pc:docMk/>
          <pc:sldMk cId="2365489011" sldId="1079"/>
        </pc:sldMkLst>
        <pc:spChg chg="mod">
          <ac:chgData name="Ruth Gallucci" userId="5a579fd59b2e016f" providerId="LiveId" clId="{00813342-6CD7-49FF-A443-432F6EA201E1}" dt="2023-06-24T20:32:52.642" v="4238" actId="14100"/>
          <ac:spMkLst>
            <pc:docMk/>
            <pc:sldMk cId="2365489011" sldId="1079"/>
            <ac:spMk id="2" creationId="{E2C0F4D7-9197-0DF1-AAC5-0F098CAD4582}"/>
          </ac:spMkLst>
        </pc:spChg>
        <pc:spChg chg="mod">
          <ac:chgData name="Ruth Gallucci" userId="5a579fd59b2e016f" providerId="LiveId" clId="{00813342-6CD7-49FF-A443-432F6EA201E1}" dt="2023-06-24T20:37:20.852" v="4289" actId="20577"/>
          <ac:spMkLst>
            <pc:docMk/>
            <pc:sldMk cId="2365489011" sldId="1079"/>
            <ac:spMk id="3" creationId="{9AA6EA97-042A-F120-2D05-81E374201BC7}"/>
          </ac:spMkLst>
        </pc:spChg>
      </pc:sldChg>
      <pc:sldChg chg="modSp add del mod">
        <pc:chgData name="Ruth Gallucci" userId="5a579fd59b2e016f" providerId="LiveId" clId="{00813342-6CD7-49FF-A443-432F6EA201E1}" dt="2023-07-09T15:23:53.744" v="4877" actId="47"/>
        <pc:sldMkLst>
          <pc:docMk/>
          <pc:sldMk cId="1258250852" sldId="1080"/>
        </pc:sldMkLst>
        <pc:spChg chg="mod">
          <ac:chgData name="Ruth Gallucci" userId="5a579fd59b2e016f" providerId="LiveId" clId="{00813342-6CD7-49FF-A443-432F6EA201E1}" dt="2023-06-24T20:32:57.024" v="4239" actId="14100"/>
          <ac:spMkLst>
            <pc:docMk/>
            <pc:sldMk cId="1258250852" sldId="1080"/>
            <ac:spMk id="2" creationId="{E2C0F4D7-9197-0DF1-AAC5-0F098CAD4582}"/>
          </ac:spMkLst>
        </pc:spChg>
        <pc:spChg chg="mod">
          <ac:chgData name="Ruth Gallucci" userId="5a579fd59b2e016f" providerId="LiveId" clId="{00813342-6CD7-49FF-A443-432F6EA201E1}" dt="2023-06-24T20:37:25.883" v="4290" actId="20577"/>
          <ac:spMkLst>
            <pc:docMk/>
            <pc:sldMk cId="1258250852" sldId="1080"/>
            <ac:spMk id="3" creationId="{9AA6EA97-042A-F120-2D05-81E374201BC7}"/>
          </ac:spMkLst>
        </pc:spChg>
      </pc:sldChg>
      <pc:sldChg chg="modSp add del mod">
        <pc:chgData name="Ruth Gallucci" userId="5a579fd59b2e016f" providerId="LiveId" clId="{00813342-6CD7-49FF-A443-432F6EA201E1}" dt="2023-07-09T15:23:56.913" v="4878" actId="47"/>
        <pc:sldMkLst>
          <pc:docMk/>
          <pc:sldMk cId="1978779903" sldId="1081"/>
        </pc:sldMkLst>
        <pc:spChg chg="mod">
          <ac:chgData name="Ruth Gallucci" userId="5a579fd59b2e016f" providerId="LiveId" clId="{00813342-6CD7-49FF-A443-432F6EA201E1}" dt="2023-06-24T20:33:02.814" v="4240" actId="14100"/>
          <ac:spMkLst>
            <pc:docMk/>
            <pc:sldMk cId="1978779903" sldId="1081"/>
            <ac:spMk id="2" creationId="{E2C0F4D7-9197-0DF1-AAC5-0F098CAD4582}"/>
          </ac:spMkLst>
        </pc:spChg>
        <pc:spChg chg="mod">
          <ac:chgData name="Ruth Gallucci" userId="5a579fd59b2e016f" providerId="LiveId" clId="{00813342-6CD7-49FF-A443-432F6EA201E1}" dt="2023-06-24T20:38:32.251" v="4317" actId="1076"/>
          <ac:spMkLst>
            <pc:docMk/>
            <pc:sldMk cId="1978779903" sldId="1081"/>
            <ac:spMk id="3" creationId="{9AA6EA97-042A-F120-2D05-81E374201BC7}"/>
          </ac:spMkLst>
        </pc:spChg>
      </pc:sldChg>
      <pc:sldChg chg="modSp mod">
        <pc:chgData name="Ruth Gallucci" userId="5a579fd59b2e016f" providerId="LiveId" clId="{00813342-6CD7-49FF-A443-432F6EA201E1}" dt="2023-07-24T19:58:53.996" v="4902" actId="14100"/>
        <pc:sldMkLst>
          <pc:docMk/>
          <pc:sldMk cId="3140717318" sldId="1083"/>
        </pc:sldMkLst>
        <pc:spChg chg="mod">
          <ac:chgData name="Ruth Gallucci" userId="5a579fd59b2e016f" providerId="LiveId" clId="{00813342-6CD7-49FF-A443-432F6EA201E1}" dt="2023-07-24T19:58:53.996" v="4902" actId="14100"/>
          <ac:spMkLst>
            <pc:docMk/>
            <pc:sldMk cId="3140717318" sldId="1083"/>
            <ac:spMk id="3" creationId="{37EA2340-79AB-4997-F019-5E2A36DE3229}"/>
          </ac:spMkLst>
        </pc:spChg>
      </pc:sldChg>
      <pc:sldChg chg="delSp modSp del mod">
        <pc:chgData name="Ruth Gallucci" userId="5a579fd59b2e016f" providerId="LiveId" clId="{00813342-6CD7-49FF-A443-432F6EA201E1}" dt="2023-06-29T19:18:48.441" v="4690" actId="2696"/>
        <pc:sldMkLst>
          <pc:docMk/>
          <pc:sldMk cId="3178869008" sldId="1083"/>
        </pc:sldMkLst>
        <pc:spChg chg="del mod">
          <ac:chgData name="Ruth Gallucci" userId="5a579fd59b2e016f" providerId="LiveId" clId="{00813342-6CD7-49FF-A443-432F6EA201E1}" dt="2023-06-29T19:18:45.456" v="4689" actId="478"/>
          <ac:spMkLst>
            <pc:docMk/>
            <pc:sldMk cId="3178869008" sldId="1083"/>
            <ac:spMk id="8" creationId="{26E5FC01-903C-DA95-B590-9CF855768BDE}"/>
          </ac:spMkLst>
        </pc:spChg>
      </pc:sldChg>
      <pc:sldChg chg="modSp mod">
        <pc:chgData name="Ruth Gallucci" userId="5a579fd59b2e016f" providerId="LiveId" clId="{00813342-6CD7-49FF-A443-432F6EA201E1}" dt="2023-07-02T16:27:38.776" v="4783" actId="1076"/>
        <pc:sldMkLst>
          <pc:docMk/>
          <pc:sldMk cId="955171973" sldId="1084"/>
        </pc:sldMkLst>
        <pc:spChg chg="mod">
          <ac:chgData name="Ruth Gallucci" userId="5a579fd59b2e016f" providerId="LiveId" clId="{00813342-6CD7-49FF-A443-432F6EA201E1}" dt="2023-07-02T16:27:36.290" v="4782" actId="1076"/>
          <ac:spMkLst>
            <pc:docMk/>
            <pc:sldMk cId="955171973" sldId="1084"/>
            <ac:spMk id="2" creationId="{4D611B94-12F0-70F5-7F15-B9949C01790D}"/>
          </ac:spMkLst>
        </pc:spChg>
        <pc:spChg chg="mod">
          <ac:chgData name="Ruth Gallucci" userId="5a579fd59b2e016f" providerId="LiveId" clId="{00813342-6CD7-49FF-A443-432F6EA201E1}" dt="2023-07-02T16:27:38.776" v="4783" actId="1076"/>
          <ac:spMkLst>
            <pc:docMk/>
            <pc:sldMk cId="955171973" sldId="1084"/>
            <ac:spMk id="3" creationId="{37EA2340-79AB-4997-F019-5E2A36DE3229}"/>
          </ac:spMkLst>
        </pc:spChg>
      </pc:sldChg>
      <pc:sldChg chg="modSp mod">
        <pc:chgData name="Ruth Gallucci" userId="5a579fd59b2e016f" providerId="LiveId" clId="{00813342-6CD7-49FF-A443-432F6EA201E1}" dt="2023-07-30T19:47:21.491" v="5032" actId="20577"/>
        <pc:sldMkLst>
          <pc:docMk/>
          <pc:sldMk cId="1481777051" sldId="1085"/>
        </pc:sldMkLst>
        <pc:spChg chg="mod">
          <ac:chgData name="Ruth Gallucci" userId="5a579fd59b2e016f" providerId="LiveId" clId="{00813342-6CD7-49FF-A443-432F6EA201E1}" dt="2023-07-30T19:47:21.491" v="5032" actId="20577"/>
          <ac:spMkLst>
            <pc:docMk/>
            <pc:sldMk cId="1481777051" sldId="1085"/>
            <ac:spMk id="3" creationId="{37EA2340-79AB-4997-F019-5E2A36DE3229}"/>
          </ac:spMkLst>
        </pc:spChg>
      </pc:sldChg>
      <pc:sldChg chg="modSp mod">
        <pc:chgData name="Ruth Gallucci" userId="5a579fd59b2e016f" providerId="LiveId" clId="{00813342-6CD7-49FF-A443-432F6EA201E1}" dt="2023-07-24T20:06:13.811" v="4957" actId="113"/>
        <pc:sldMkLst>
          <pc:docMk/>
          <pc:sldMk cId="981487265" sldId="1087"/>
        </pc:sldMkLst>
        <pc:spChg chg="mod">
          <ac:chgData name="Ruth Gallucci" userId="5a579fd59b2e016f" providerId="LiveId" clId="{00813342-6CD7-49FF-A443-432F6EA201E1}" dt="2023-07-24T20:05:43.672" v="4955" actId="27636"/>
          <ac:spMkLst>
            <pc:docMk/>
            <pc:sldMk cId="981487265" sldId="1087"/>
            <ac:spMk id="2" creationId="{A9531366-9B50-A4C5-37A9-EB209C3C8A2E}"/>
          </ac:spMkLst>
        </pc:spChg>
        <pc:spChg chg="mod">
          <ac:chgData name="Ruth Gallucci" userId="5a579fd59b2e016f" providerId="LiveId" clId="{00813342-6CD7-49FF-A443-432F6EA201E1}" dt="2023-07-24T20:06:13.811" v="4957" actId="113"/>
          <ac:spMkLst>
            <pc:docMk/>
            <pc:sldMk cId="981487265" sldId="1087"/>
            <ac:spMk id="3" creationId="{9B55A17A-5DE4-02B8-F432-F15E1A72986A}"/>
          </ac:spMkLst>
        </pc:spChg>
      </pc:sldChg>
      <pc:sldChg chg="modSp mod">
        <pc:chgData name="Ruth Gallucci" userId="5a579fd59b2e016f" providerId="LiveId" clId="{00813342-6CD7-49FF-A443-432F6EA201E1}" dt="2023-07-02T16:28:18.225" v="4785" actId="13926"/>
        <pc:sldMkLst>
          <pc:docMk/>
          <pc:sldMk cId="1497523943" sldId="1088"/>
        </pc:sldMkLst>
        <pc:spChg chg="mod">
          <ac:chgData name="Ruth Gallucci" userId="5a579fd59b2e016f" providerId="LiveId" clId="{00813342-6CD7-49FF-A443-432F6EA201E1}" dt="2023-07-02T16:28:18.225" v="4785" actId="13926"/>
          <ac:spMkLst>
            <pc:docMk/>
            <pc:sldMk cId="1497523943" sldId="1088"/>
            <ac:spMk id="3" creationId="{37EA2340-79AB-4997-F019-5E2A36DE3229}"/>
          </ac:spMkLst>
        </pc:spChg>
      </pc:sldChg>
      <pc:sldChg chg="modSp add mod">
        <pc:chgData name="Ruth Gallucci" userId="5a579fd59b2e016f" providerId="LiveId" clId="{00813342-6CD7-49FF-A443-432F6EA201E1}" dt="2023-07-24T19:59:02.173" v="4905" actId="1076"/>
        <pc:sldMkLst>
          <pc:docMk/>
          <pc:sldMk cId="980702452" sldId="1089"/>
        </pc:sldMkLst>
        <pc:spChg chg="mod">
          <ac:chgData name="Ruth Gallucci" userId="5a579fd59b2e016f" providerId="LiveId" clId="{00813342-6CD7-49FF-A443-432F6EA201E1}" dt="2023-07-24T19:58:25.203" v="4891" actId="20577"/>
          <ac:spMkLst>
            <pc:docMk/>
            <pc:sldMk cId="980702452" sldId="1089"/>
            <ac:spMk id="2" creationId="{4D611B94-12F0-70F5-7F15-B9949C01790D}"/>
          </ac:spMkLst>
        </pc:spChg>
        <pc:spChg chg="mod">
          <ac:chgData name="Ruth Gallucci" userId="5a579fd59b2e016f" providerId="LiveId" clId="{00813342-6CD7-49FF-A443-432F6EA201E1}" dt="2023-07-24T19:59:02.173" v="4905" actId="1076"/>
          <ac:spMkLst>
            <pc:docMk/>
            <pc:sldMk cId="980702452" sldId="1089"/>
            <ac:spMk id="3" creationId="{37EA2340-79AB-4997-F019-5E2A36DE3229}"/>
          </ac:spMkLst>
        </pc:spChg>
      </pc:sldChg>
      <pc:sldChg chg="new del">
        <pc:chgData name="Ruth Gallucci" userId="5a579fd59b2e016f" providerId="LiveId" clId="{00813342-6CD7-49FF-A443-432F6EA201E1}" dt="2023-07-28T15:59:13.587" v="4962" actId="47"/>
        <pc:sldMkLst>
          <pc:docMk/>
          <pc:sldMk cId="3377771743" sldId="1090"/>
        </pc:sldMkLst>
      </pc:sldChg>
      <pc:sldMasterChg chg="modSp modSldLayout">
        <pc:chgData name="Ruth Gallucci" userId="5a579fd59b2e016f" providerId="LiveId" clId="{00813342-6CD7-49FF-A443-432F6EA201E1}" dt="2023-05-19T11:27:05.733" v="266"/>
        <pc:sldMasterMkLst>
          <pc:docMk/>
          <pc:sldMasterMk cId="375701084" sldId="2147483660"/>
        </pc:sldMasterMkLst>
        <pc:spChg chg="mod">
          <ac:chgData name="Ruth Gallucci" userId="5a579fd59b2e016f" providerId="LiveId" clId="{00813342-6CD7-49FF-A443-432F6EA201E1}" dt="2023-05-19T11:27:05.733" v="266"/>
          <ac:spMkLst>
            <pc:docMk/>
            <pc:sldMasterMk cId="375701084" sldId="2147483660"/>
            <ac:spMk id="2" creationId="{00000000-0000-0000-0000-000000000000}"/>
          </ac:spMkLst>
        </pc:spChg>
        <pc:spChg chg="mod">
          <ac:chgData name="Ruth Gallucci" userId="5a579fd59b2e016f" providerId="LiveId" clId="{00813342-6CD7-49FF-A443-432F6EA201E1}" dt="2023-05-19T11:27:05.733" v="266"/>
          <ac:spMkLst>
            <pc:docMk/>
            <pc:sldMasterMk cId="375701084" sldId="2147483660"/>
            <ac:spMk id="3" creationId="{00000000-0000-0000-0000-000000000000}"/>
          </ac:spMkLst>
        </pc:spChg>
        <pc:grpChg chg="mod">
          <ac:chgData name="Ruth Gallucci" userId="5a579fd59b2e016f" providerId="LiveId" clId="{00813342-6CD7-49FF-A443-432F6EA201E1}" dt="2023-05-19T11:27:05.733" v="266"/>
          <ac:grpSpMkLst>
            <pc:docMk/>
            <pc:sldMasterMk cId="375701084" sldId="2147483660"/>
            <ac:grpSpMk id="19" creationId="{00000000-0000-0000-0000-000000000000}"/>
          </ac:grpSpMkLst>
        </pc:grpChg>
        <pc:picChg chg="mod">
          <ac:chgData name="Ruth Gallucci" userId="5a579fd59b2e016f" providerId="LiveId" clId="{00813342-6CD7-49FF-A443-432F6EA201E1}" dt="2023-05-19T11:27:05.733" v="266"/>
          <ac:picMkLst>
            <pc:docMk/>
            <pc:sldMasterMk cId="375701084" sldId="2147483660"/>
            <ac:picMk id="10" creationId="{00000000-0000-0000-0000-000000000000}"/>
          </ac:picMkLst>
        </pc:picChg>
        <pc:cxnChg chg="mod">
          <ac:chgData name="Ruth Gallucci" userId="5a579fd59b2e016f" providerId="LiveId" clId="{00813342-6CD7-49FF-A443-432F6EA201E1}" dt="2023-05-19T11:27:05.733" v="266"/>
          <ac:cxnSpMkLst>
            <pc:docMk/>
            <pc:sldMasterMk cId="375701084" sldId="2147483660"/>
            <ac:cxnSpMk id="8" creationId="{00000000-0000-0000-0000-000000000000}"/>
          </ac:cxnSpMkLst>
        </pc:cxnChg>
        <pc:cxnChg chg="mod">
          <ac:chgData name="Ruth Gallucci" userId="5a579fd59b2e016f" providerId="LiveId" clId="{00813342-6CD7-49FF-A443-432F6EA201E1}" dt="2023-05-19T11:27:05.733" v="266"/>
          <ac:cxnSpMkLst>
            <pc:docMk/>
            <pc:sldMasterMk cId="375701084" sldId="2147483660"/>
            <ac:cxnSpMk id="13" creationId="{00000000-0000-0000-0000-000000000000}"/>
          </ac:cxnSpMkLst>
        </pc:cxnChg>
        <pc:sldLayoutChg chg="modSp">
          <pc:chgData name="Ruth Gallucci" userId="5a579fd59b2e016f" providerId="LiveId" clId="{00813342-6CD7-49FF-A443-432F6EA201E1}" dt="2023-05-19T11:27:05.733" v="266"/>
          <pc:sldLayoutMkLst>
            <pc:docMk/>
            <pc:sldMasterMk cId="375701084" sldId="2147483660"/>
            <pc:sldLayoutMk cId="72763538" sldId="2147483661"/>
          </pc:sldLayoutMkLst>
          <pc:spChg chg="mod">
            <ac:chgData name="Ruth Gallucci" userId="5a579fd59b2e016f" providerId="LiveId" clId="{00813342-6CD7-49FF-A443-432F6EA201E1}" dt="2023-05-19T11:27:05.733" v="266"/>
            <ac:spMkLst>
              <pc:docMk/>
              <pc:sldMasterMk cId="375701084" sldId="2147483660"/>
              <pc:sldLayoutMk cId="72763538" sldId="2147483661"/>
              <ac:spMk id="2"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72763538" sldId="2147483661"/>
              <ac:spMk id="3" creationId="{00000000-0000-0000-0000-000000000000}"/>
            </ac:spMkLst>
          </pc:spChg>
        </pc:sldLayoutChg>
        <pc:sldLayoutChg chg="modSp">
          <pc:chgData name="Ruth Gallucci" userId="5a579fd59b2e016f" providerId="LiveId" clId="{00813342-6CD7-49FF-A443-432F6EA201E1}" dt="2023-05-19T11:27:05.733" v="266"/>
          <pc:sldLayoutMkLst>
            <pc:docMk/>
            <pc:sldMasterMk cId="375701084" sldId="2147483660"/>
            <pc:sldLayoutMk cId="559602843" sldId="2147483663"/>
          </pc:sldLayoutMkLst>
          <pc:spChg chg="mod">
            <ac:chgData name="Ruth Gallucci" userId="5a579fd59b2e016f" providerId="LiveId" clId="{00813342-6CD7-49FF-A443-432F6EA201E1}" dt="2023-05-19T11:27:05.733" v="266"/>
            <ac:spMkLst>
              <pc:docMk/>
              <pc:sldMasterMk cId="375701084" sldId="2147483660"/>
              <pc:sldLayoutMk cId="559602843" sldId="2147483663"/>
              <ac:spMk id="2"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559602843" sldId="2147483663"/>
              <ac:spMk id="3" creationId="{00000000-0000-0000-0000-000000000000}"/>
            </ac:spMkLst>
          </pc:spChg>
        </pc:sldLayoutChg>
        <pc:sldLayoutChg chg="modSp">
          <pc:chgData name="Ruth Gallucci" userId="5a579fd59b2e016f" providerId="LiveId" clId="{00813342-6CD7-49FF-A443-432F6EA201E1}" dt="2023-05-19T11:27:05.733" v="266"/>
          <pc:sldLayoutMkLst>
            <pc:docMk/>
            <pc:sldMasterMk cId="375701084" sldId="2147483660"/>
            <pc:sldLayoutMk cId="1773610187" sldId="2147483664"/>
          </pc:sldLayoutMkLst>
          <pc:spChg chg="mod">
            <ac:chgData name="Ruth Gallucci" userId="5a579fd59b2e016f" providerId="LiveId" clId="{00813342-6CD7-49FF-A443-432F6EA201E1}" dt="2023-05-19T11:27:05.733" v="266"/>
            <ac:spMkLst>
              <pc:docMk/>
              <pc:sldMasterMk cId="375701084" sldId="2147483660"/>
              <pc:sldLayoutMk cId="1773610187" sldId="2147483664"/>
              <ac:spMk id="3"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1773610187" sldId="2147483664"/>
              <ac:spMk id="5"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1773610187" sldId="2147483664"/>
              <ac:spMk id="6"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1773610187" sldId="2147483664"/>
              <ac:spMk id="7" creationId="{00000000-0000-0000-0000-000000000000}"/>
            </ac:spMkLst>
          </pc:spChg>
        </pc:sldLayoutChg>
        <pc:sldLayoutChg chg="modSp">
          <pc:chgData name="Ruth Gallucci" userId="5a579fd59b2e016f" providerId="LiveId" clId="{00813342-6CD7-49FF-A443-432F6EA201E1}" dt="2023-05-19T11:27:05.733" v="266"/>
          <pc:sldLayoutMkLst>
            <pc:docMk/>
            <pc:sldMasterMk cId="375701084" sldId="2147483660"/>
            <pc:sldLayoutMk cId="112671328" sldId="2147483667"/>
          </pc:sldLayoutMkLst>
          <pc:spChg chg="mod">
            <ac:chgData name="Ruth Gallucci" userId="5a579fd59b2e016f" providerId="LiveId" clId="{00813342-6CD7-49FF-A443-432F6EA201E1}" dt="2023-05-19T11:27:05.733" v="266"/>
            <ac:spMkLst>
              <pc:docMk/>
              <pc:sldMasterMk cId="375701084" sldId="2147483660"/>
              <pc:sldLayoutMk cId="112671328" sldId="2147483667"/>
              <ac:spMk id="2"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112671328" sldId="2147483667"/>
              <ac:spMk id="3"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112671328" sldId="2147483667"/>
              <ac:spMk id="4" creationId="{00000000-0000-0000-0000-000000000000}"/>
            </ac:spMkLst>
          </pc:spChg>
        </pc:sldLayoutChg>
        <pc:sldLayoutChg chg="modSp">
          <pc:chgData name="Ruth Gallucci" userId="5a579fd59b2e016f" providerId="LiveId" clId="{00813342-6CD7-49FF-A443-432F6EA201E1}" dt="2023-05-19T11:27:05.733" v="266"/>
          <pc:sldLayoutMkLst>
            <pc:docMk/>
            <pc:sldMasterMk cId="375701084" sldId="2147483660"/>
            <pc:sldLayoutMk cId="3532673346" sldId="2147483668"/>
          </pc:sldLayoutMkLst>
          <pc:spChg chg="mod">
            <ac:chgData name="Ruth Gallucci" userId="5a579fd59b2e016f" providerId="LiveId" clId="{00813342-6CD7-49FF-A443-432F6EA201E1}" dt="2023-05-19T11:27:05.733" v="266"/>
            <ac:spMkLst>
              <pc:docMk/>
              <pc:sldMasterMk cId="375701084" sldId="2147483660"/>
              <pc:sldLayoutMk cId="3532673346" sldId="2147483668"/>
              <ac:spMk id="2"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3532673346" sldId="2147483668"/>
              <ac:spMk id="3"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3532673346" sldId="2147483668"/>
              <ac:spMk id="4" creationId="{00000000-0000-0000-0000-000000000000}"/>
            </ac:spMkLst>
          </pc:spChg>
        </pc:sldLayoutChg>
        <pc:sldLayoutChg chg="modSp">
          <pc:chgData name="Ruth Gallucci" userId="5a579fd59b2e016f" providerId="LiveId" clId="{00813342-6CD7-49FF-A443-432F6EA201E1}" dt="2023-05-19T11:27:05.733" v="266"/>
          <pc:sldLayoutMkLst>
            <pc:docMk/>
            <pc:sldMasterMk cId="375701084" sldId="2147483660"/>
            <pc:sldLayoutMk cId="2029513662" sldId="2147483670"/>
          </pc:sldLayoutMkLst>
          <pc:spChg chg="mod">
            <ac:chgData name="Ruth Gallucci" userId="5a579fd59b2e016f" providerId="LiveId" clId="{00813342-6CD7-49FF-A443-432F6EA201E1}" dt="2023-05-19T11:27:05.733" v="266"/>
            <ac:spMkLst>
              <pc:docMk/>
              <pc:sldMasterMk cId="375701084" sldId="2147483660"/>
              <pc:sldLayoutMk cId="2029513662" sldId="2147483670"/>
              <ac:spMk id="2"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2029513662" sldId="2147483670"/>
              <ac:spMk id="3" creationId="{00000000-0000-0000-0000-000000000000}"/>
            </ac:spMkLst>
          </pc:spChg>
        </pc:sldLayoutChg>
        <pc:sldLayoutChg chg="modSp">
          <pc:chgData name="Ruth Gallucci" userId="5a579fd59b2e016f" providerId="LiveId" clId="{00813342-6CD7-49FF-A443-432F6EA201E1}" dt="2023-05-19T11:27:05.733" v="266"/>
          <pc:sldLayoutMkLst>
            <pc:docMk/>
            <pc:sldMasterMk cId="375701084" sldId="2147483660"/>
            <pc:sldLayoutMk cId="3056029035" sldId="2147483671"/>
          </pc:sldLayoutMkLst>
          <pc:spChg chg="mod">
            <ac:chgData name="Ruth Gallucci" userId="5a579fd59b2e016f" providerId="LiveId" clId="{00813342-6CD7-49FF-A443-432F6EA201E1}" dt="2023-05-19T11:27:05.733" v="266"/>
            <ac:spMkLst>
              <pc:docMk/>
              <pc:sldMasterMk cId="375701084" sldId="2147483660"/>
              <pc:sldLayoutMk cId="3056029035" sldId="2147483671"/>
              <ac:spMk id="3" creationId="{00000000-0000-0000-0000-000000000000}"/>
            </ac:spMkLst>
          </pc:spChg>
          <pc:spChg chg="mod">
            <ac:chgData name="Ruth Gallucci" userId="5a579fd59b2e016f" providerId="LiveId" clId="{00813342-6CD7-49FF-A443-432F6EA201E1}" dt="2023-05-19T11:27:05.733" v="266"/>
            <ac:spMkLst>
              <pc:docMk/>
              <pc:sldMasterMk cId="375701084" sldId="2147483660"/>
              <pc:sldLayoutMk cId="3056029035" sldId="2147483671"/>
              <ac:spMk id="4" creationId="{00000000-0000-0000-0000-000000000000}"/>
            </ac:spMkLst>
          </pc:spChg>
        </pc:sldLayoutChg>
      </pc:sldMasterChg>
    </pc:docChg>
  </pc:docChgLst>
  <pc:docChgLst>
    <pc:chgData name="Ruth Gallucci" userId="5a579fd59b2e016f" providerId="LiveId" clId="{192022D8-7013-4340-BC27-8C9FA73291E3}"/>
    <pc:docChg chg="undo custSel addSld delSld modSld sldOrd">
      <pc:chgData name="Ruth Gallucci" userId="5a579fd59b2e016f" providerId="LiveId" clId="{192022D8-7013-4340-BC27-8C9FA73291E3}" dt="2023-05-13T18:11:53.305" v="672"/>
      <pc:docMkLst>
        <pc:docMk/>
      </pc:docMkLst>
      <pc:sldChg chg="modSp mod">
        <pc:chgData name="Ruth Gallucci" userId="5a579fd59b2e016f" providerId="LiveId" clId="{192022D8-7013-4340-BC27-8C9FA73291E3}" dt="2023-05-13T18:11:53.305" v="672"/>
        <pc:sldMkLst>
          <pc:docMk/>
          <pc:sldMk cId="3017310472" sldId="257"/>
        </pc:sldMkLst>
        <pc:spChg chg="mod">
          <ac:chgData name="Ruth Gallucci" userId="5a579fd59b2e016f" providerId="LiveId" clId="{192022D8-7013-4340-BC27-8C9FA73291E3}" dt="2023-05-13T17:53:30.458" v="491" actId="27636"/>
          <ac:spMkLst>
            <pc:docMk/>
            <pc:sldMk cId="3017310472" sldId="257"/>
            <ac:spMk id="2" creationId="{CC455743-A096-254C-8300-481BF841819D}"/>
          </ac:spMkLst>
        </pc:spChg>
        <pc:spChg chg="mod">
          <ac:chgData name="Ruth Gallucci" userId="5a579fd59b2e016f" providerId="LiveId" clId="{192022D8-7013-4340-BC27-8C9FA73291E3}" dt="2023-05-13T18:11:53.305" v="672"/>
          <ac:spMkLst>
            <pc:docMk/>
            <pc:sldMk cId="3017310472" sldId="257"/>
            <ac:spMk id="3" creationId="{D49A5BAD-CD63-FE4D-87D5-EA3E9E2ABB3F}"/>
          </ac:spMkLst>
        </pc:spChg>
      </pc:sldChg>
      <pc:sldChg chg="del">
        <pc:chgData name="Ruth Gallucci" userId="5a579fd59b2e016f" providerId="LiveId" clId="{192022D8-7013-4340-BC27-8C9FA73291E3}" dt="2023-05-09T10:51:16.049" v="50" actId="47"/>
        <pc:sldMkLst>
          <pc:docMk/>
          <pc:sldMk cId="2678855363" sldId="332"/>
        </pc:sldMkLst>
      </pc:sldChg>
      <pc:sldChg chg="del">
        <pc:chgData name="Ruth Gallucci" userId="5a579fd59b2e016f" providerId="LiveId" clId="{192022D8-7013-4340-BC27-8C9FA73291E3}" dt="2023-05-09T10:51:13.094" v="47" actId="47"/>
        <pc:sldMkLst>
          <pc:docMk/>
          <pc:sldMk cId="3294805764" sldId="1044"/>
        </pc:sldMkLst>
      </pc:sldChg>
      <pc:sldChg chg="del">
        <pc:chgData name="Ruth Gallucci" userId="5a579fd59b2e016f" providerId="LiveId" clId="{192022D8-7013-4340-BC27-8C9FA73291E3}" dt="2023-05-09T10:51:14.037" v="48" actId="47"/>
        <pc:sldMkLst>
          <pc:docMk/>
          <pc:sldMk cId="3682397727" sldId="1046"/>
        </pc:sldMkLst>
      </pc:sldChg>
      <pc:sldChg chg="del">
        <pc:chgData name="Ruth Gallucci" userId="5a579fd59b2e016f" providerId="LiveId" clId="{192022D8-7013-4340-BC27-8C9FA73291E3}" dt="2023-05-09T10:51:15.122" v="49" actId="47"/>
        <pc:sldMkLst>
          <pc:docMk/>
          <pc:sldMk cId="646229869" sldId="1047"/>
        </pc:sldMkLst>
      </pc:sldChg>
      <pc:sldChg chg="modSp del mod">
        <pc:chgData name="Ruth Gallucci" userId="5a579fd59b2e016f" providerId="LiveId" clId="{192022D8-7013-4340-BC27-8C9FA73291E3}" dt="2023-05-13T18:11:32.852" v="670" actId="47"/>
        <pc:sldMkLst>
          <pc:docMk/>
          <pc:sldMk cId="641831874" sldId="1048"/>
        </pc:sldMkLst>
        <pc:spChg chg="mod">
          <ac:chgData name="Ruth Gallucci" userId="5a579fd59b2e016f" providerId="LiveId" clId="{192022D8-7013-4340-BC27-8C9FA73291E3}" dt="2023-05-09T11:04:44.375" v="219" actId="20577"/>
          <ac:spMkLst>
            <pc:docMk/>
            <pc:sldMk cId="641831874" sldId="1048"/>
            <ac:spMk id="2" creationId="{DBEC44DF-00D2-8343-AE7B-C9CD2816103E}"/>
          </ac:spMkLst>
        </pc:spChg>
        <pc:spChg chg="mod">
          <ac:chgData name="Ruth Gallucci" userId="5a579fd59b2e016f" providerId="LiveId" clId="{192022D8-7013-4340-BC27-8C9FA73291E3}" dt="2023-05-09T10:51:08.788" v="46" actId="27636"/>
          <ac:spMkLst>
            <pc:docMk/>
            <pc:sldMk cId="641831874" sldId="1048"/>
            <ac:spMk id="3" creationId="{45F3C97B-ED77-2B4F-8CAD-556B22F86BF2}"/>
          </ac:spMkLst>
        </pc:spChg>
      </pc:sldChg>
      <pc:sldChg chg="new">
        <pc:chgData name="Ruth Gallucci" userId="5a579fd59b2e016f" providerId="LiveId" clId="{192022D8-7013-4340-BC27-8C9FA73291E3}" dt="2023-05-09T10:51:18.611" v="51" actId="680"/>
        <pc:sldMkLst>
          <pc:docMk/>
          <pc:sldMk cId="1939823132" sldId="1050"/>
        </pc:sldMkLst>
      </pc:sldChg>
      <pc:sldChg chg="modSp new del mod">
        <pc:chgData name="Ruth Gallucci" userId="5a579fd59b2e016f" providerId="LiveId" clId="{192022D8-7013-4340-BC27-8C9FA73291E3}" dt="2023-05-13T18:11:34.600" v="671" actId="47"/>
        <pc:sldMkLst>
          <pc:docMk/>
          <pc:sldMk cId="778151133" sldId="1051"/>
        </pc:sldMkLst>
        <pc:spChg chg="mod">
          <ac:chgData name="Ruth Gallucci" userId="5a579fd59b2e016f" providerId="LiveId" clId="{192022D8-7013-4340-BC27-8C9FA73291E3}" dt="2023-05-13T17:57:59.825" v="551" actId="27636"/>
          <ac:spMkLst>
            <pc:docMk/>
            <pc:sldMk cId="778151133" sldId="1051"/>
            <ac:spMk id="2" creationId="{CA0A7F22-5A2D-C5D5-7100-816102B93B3A}"/>
          </ac:spMkLst>
        </pc:spChg>
        <pc:spChg chg="mod">
          <ac:chgData name="Ruth Gallucci" userId="5a579fd59b2e016f" providerId="LiveId" clId="{192022D8-7013-4340-BC27-8C9FA73291E3}" dt="2023-05-13T17:58:45.698" v="561" actId="122"/>
          <ac:spMkLst>
            <pc:docMk/>
            <pc:sldMk cId="778151133" sldId="1051"/>
            <ac:spMk id="3" creationId="{2ECBBDF4-65AC-B2BB-E239-E009F91C9C0F}"/>
          </ac:spMkLst>
        </pc:spChg>
      </pc:sldChg>
      <pc:sldChg chg="modSp new del mod ord">
        <pc:chgData name="Ruth Gallucci" userId="5a579fd59b2e016f" providerId="LiveId" clId="{192022D8-7013-4340-BC27-8C9FA73291E3}" dt="2023-05-13T18:11:31.095" v="669" actId="47"/>
        <pc:sldMkLst>
          <pc:docMk/>
          <pc:sldMk cId="4174496502" sldId="1052"/>
        </pc:sldMkLst>
        <pc:spChg chg="mod">
          <ac:chgData name="Ruth Gallucci" userId="5a579fd59b2e016f" providerId="LiveId" clId="{192022D8-7013-4340-BC27-8C9FA73291E3}" dt="2023-05-09T11:04:30.182" v="188" actId="20577"/>
          <ac:spMkLst>
            <pc:docMk/>
            <pc:sldMk cId="4174496502" sldId="1052"/>
            <ac:spMk id="2" creationId="{F3EF1C96-36ED-5057-86AB-7335ED2CBF27}"/>
          </ac:spMkLst>
        </pc:spChg>
        <pc:spChg chg="mod">
          <ac:chgData name="Ruth Gallucci" userId="5a579fd59b2e016f" providerId="LiveId" clId="{192022D8-7013-4340-BC27-8C9FA73291E3}" dt="2023-05-13T17:46:43.107" v="480" actId="1076"/>
          <ac:spMkLst>
            <pc:docMk/>
            <pc:sldMk cId="4174496502" sldId="1052"/>
            <ac:spMk id="3" creationId="{AC369322-9A68-06DE-0D70-8553247D0368}"/>
          </ac:spMkLst>
        </pc:spChg>
      </pc:sldChg>
      <pc:sldChg chg="modSp add del mod ord">
        <pc:chgData name="Ruth Gallucci" userId="5a579fd59b2e016f" providerId="LiveId" clId="{192022D8-7013-4340-BC27-8C9FA73291E3}" dt="2023-05-13T18:11:23.892" v="668" actId="47"/>
        <pc:sldMkLst>
          <pc:docMk/>
          <pc:sldMk cId="2632556011" sldId="1053"/>
        </pc:sldMkLst>
        <pc:spChg chg="mod">
          <ac:chgData name="Ruth Gallucci" userId="5a579fd59b2e016f" providerId="LiveId" clId="{192022D8-7013-4340-BC27-8C9FA73291E3}" dt="2023-05-09T11:02:17.219" v="158" actId="313"/>
          <ac:spMkLst>
            <pc:docMk/>
            <pc:sldMk cId="2632556011" sldId="1053"/>
            <ac:spMk id="3" creationId="{AC369322-9A68-06DE-0D70-8553247D0368}"/>
          </ac:spMkLst>
        </pc:spChg>
      </pc:sldChg>
      <pc:sldChg chg="addSp delSp modSp new mod ord modClrScheme chgLayout">
        <pc:chgData name="Ruth Gallucci" userId="5a579fd59b2e016f" providerId="LiveId" clId="{192022D8-7013-4340-BC27-8C9FA73291E3}" dt="2023-05-13T18:11:15.685" v="667" actId="27636"/>
        <pc:sldMkLst>
          <pc:docMk/>
          <pc:sldMk cId="2669688444" sldId="1054"/>
        </pc:sldMkLst>
        <pc:spChg chg="del mod ord">
          <ac:chgData name="Ruth Gallucci" userId="5a579fd59b2e016f" providerId="LiveId" clId="{192022D8-7013-4340-BC27-8C9FA73291E3}" dt="2023-05-09T10:55:57.313" v="85" actId="700"/>
          <ac:spMkLst>
            <pc:docMk/>
            <pc:sldMk cId="2669688444" sldId="1054"/>
            <ac:spMk id="2" creationId="{27E8BBA6-4106-62D2-DF00-519885572780}"/>
          </ac:spMkLst>
        </pc:spChg>
        <pc:spChg chg="del mod ord">
          <ac:chgData name="Ruth Gallucci" userId="5a579fd59b2e016f" providerId="LiveId" clId="{192022D8-7013-4340-BC27-8C9FA73291E3}" dt="2023-05-09T10:55:57.313" v="85" actId="700"/>
          <ac:spMkLst>
            <pc:docMk/>
            <pc:sldMk cId="2669688444" sldId="1054"/>
            <ac:spMk id="3" creationId="{84BA542C-4E6A-764A-B341-C41107F4E497}"/>
          </ac:spMkLst>
        </pc:spChg>
        <pc:spChg chg="add del mod ord">
          <ac:chgData name="Ruth Gallucci" userId="5a579fd59b2e016f" providerId="LiveId" clId="{192022D8-7013-4340-BC27-8C9FA73291E3}" dt="2023-05-09T10:56:48.060" v="86" actId="700"/>
          <ac:spMkLst>
            <pc:docMk/>
            <pc:sldMk cId="2669688444" sldId="1054"/>
            <ac:spMk id="4" creationId="{136C6C66-A0F2-E0FD-7D01-91D8410EAD0B}"/>
          </ac:spMkLst>
        </pc:spChg>
        <pc:spChg chg="add del mod ord">
          <ac:chgData name="Ruth Gallucci" userId="5a579fd59b2e016f" providerId="LiveId" clId="{192022D8-7013-4340-BC27-8C9FA73291E3}" dt="2023-05-09T10:56:48.060" v="86" actId="700"/>
          <ac:spMkLst>
            <pc:docMk/>
            <pc:sldMk cId="2669688444" sldId="1054"/>
            <ac:spMk id="5" creationId="{2D43A770-FF20-8B63-D968-2F6033E8F577}"/>
          </ac:spMkLst>
        </pc:spChg>
        <pc:spChg chg="add mod ord">
          <ac:chgData name="Ruth Gallucci" userId="5a579fd59b2e016f" providerId="LiveId" clId="{192022D8-7013-4340-BC27-8C9FA73291E3}" dt="2023-05-09T10:59:56.036" v="112" actId="20577"/>
          <ac:spMkLst>
            <pc:docMk/>
            <pc:sldMk cId="2669688444" sldId="1054"/>
            <ac:spMk id="6" creationId="{FE83B4B1-6D4A-F7A2-1A79-B85FFE1AECC1}"/>
          </ac:spMkLst>
        </pc:spChg>
        <pc:spChg chg="add mod ord">
          <ac:chgData name="Ruth Gallucci" userId="5a579fd59b2e016f" providerId="LiveId" clId="{192022D8-7013-4340-BC27-8C9FA73291E3}" dt="2023-05-13T18:11:15.685" v="667" actId="27636"/>
          <ac:spMkLst>
            <pc:docMk/>
            <pc:sldMk cId="2669688444" sldId="1054"/>
            <ac:spMk id="7" creationId="{27A47563-5A64-06F4-2D14-47A37C7EEBF0}"/>
          </ac:spMkLst>
        </pc:spChg>
      </pc:sldChg>
      <pc:sldChg chg="modSp new mod">
        <pc:chgData name="Ruth Gallucci" userId="5a579fd59b2e016f" providerId="LiveId" clId="{192022D8-7013-4340-BC27-8C9FA73291E3}" dt="2023-05-09T11:00:02.194" v="121" actId="20577"/>
        <pc:sldMkLst>
          <pc:docMk/>
          <pc:sldMk cId="1821319264" sldId="1055"/>
        </pc:sldMkLst>
        <pc:spChg chg="mod">
          <ac:chgData name="Ruth Gallucci" userId="5a579fd59b2e016f" providerId="LiveId" clId="{192022D8-7013-4340-BC27-8C9FA73291E3}" dt="2023-05-09T11:00:02.194" v="121" actId="20577"/>
          <ac:spMkLst>
            <pc:docMk/>
            <pc:sldMk cId="1821319264" sldId="1055"/>
            <ac:spMk id="2" creationId="{0EABDCF2-5B00-3198-BAB8-3594C3C6EC49}"/>
          </ac:spMkLst>
        </pc:spChg>
      </pc:sldChg>
      <pc:sldChg chg="modSp new mod">
        <pc:chgData name="Ruth Gallucci" userId="5a579fd59b2e016f" providerId="LiveId" clId="{192022D8-7013-4340-BC27-8C9FA73291E3}" dt="2023-05-13T18:11:10.116" v="665" actId="113"/>
        <pc:sldMkLst>
          <pc:docMk/>
          <pc:sldMk cId="4257645045" sldId="1056"/>
        </pc:sldMkLst>
        <pc:spChg chg="mod">
          <ac:chgData name="Ruth Gallucci" userId="5a579fd59b2e016f" providerId="LiveId" clId="{192022D8-7013-4340-BC27-8C9FA73291E3}" dt="2023-05-13T17:54:28.408" v="546" actId="20577"/>
          <ac:spMkLst>
            <pc:docMk/>
            <pc:sldMk cId="4257645045" sldId="1056"/>
            <ac:spMk id="2" creationId="{F1CC7886-712A-69FF-6414-DFE104C9BA9F}"/>
          </ac:spMkLst>
        </pc:spChg>
        <pc:spChg chg="mod">
          <ac:chgData name="Ruth Gallucci" userId="5a579fd59b2e016f" providerId="LiveId" clId="{192022D8-7013-4340-BC27-8C9FA73291E3}" dt="2023-05-13T18:11:10.116" v="665" actId="113"/>
          <ac:spMkLst>
            <pc:docMk/>
            <pc:sldMk cId="4257645045" sldId="1056"/>
            <ac:spMk id="3" creationId="{AEC6E219-4C79-8F7A-E5B5-9560C2B55825}"/>
          </ac:spMkLst>
        </pc:spChg>
      </pc:sldChg>
    </pc:docChg>
  </pc:docChgLst>
  <pc:docChgLst>
    <pc:chgData name="Ruth Gallucci" userId="5a579fd59b2e016f" providerId="LiveId" clId="{42DBC15A-B7EC-4C69-A275-5A506233FBD2}"/>
    <pc:docChg chg="undo custSel delSld modSld">
      <pc:chgData name="Ruth Gallucci" userId="5a579fd59b2e016f" providerId="LiveId" clId="{42DBC15A-B7EC-4C69-A275-5A506233FBD2}" dt="2023-08-30T13:37:31.765" v="4839" actId="20577"/>
      <pc:docMkLst>
        <pc:docMk/>
      </pc:docMkLst>
      <pc:sldChg chg="modSp mod">
        <pc:chgData name="Ruth Gallucci" userId="5a579fd59b2e016f" providerId="LiveId" clId="{42DBC15A-B7EC-4C69-A275-5A506233FBD2}" dt="2023-08-24T16:14:24.069" v="649" actId="20577"/>
        <pc:sldMkLst>
          <pc:docMk/>
          <pc:sldMk cId="3017310472" sldId="257"/>
        </pc:sldMkLst>
        <pc:spChg chg="mod">
          <ac:chgData name="Ruth Gallucci" userId="5a579fd59b2e016f" providerId="LiveId" clId="{42DBC15A-B7EC-4C69-A275-5A506233FBD2}" dt="2023-08-24T16:14:24.069" v="649" actId="20577"/>
          <ac:spMkLst>
            <pc:docMk/>
            <pc:sldMk cId="3017310472" sldId="257"/>
            <ac:spMk id="3" creationId="{D49A5BAD-CD63-FE4D-87D5-EA3E9E2ABB3F}"/>
          </ac:spMkLst>
        </pc:spChg>
      </pc:sldChg>
      <pc:sldChg chg="modSp mod">
        <pc:chgData name="Ruth Gallucci" userId="5a579fd59b2e016f" providerId="LiveId" clId="{42DBC15A-B7EC-4C69-A275-5A506233FBD2}" dt="2023-08-24T16:33:58.826" v="762" actId="5793"/>
        <pc:sldMkLst>
          <pc:docMk/>
          <pc:sldMk cId="564094082" sldId="1049"/>
        </pc:sldMkLst>
        <pc:spChg chg="mod">
          <ac:chgData name="Ruth Gallucci" userId="5a579fd59b2e016f" providerId="LiveId" clId="{42DBC15A-B7EC-4C69-A275-5A506233FBD2}" dt="2023-08-24T16:33:58.826" v="762" actId="5793"/>
          <ac:spMkLst>
            <pc:docMk/>
            <pc:sldMk cId="564094082" sldId="1049"/>
            <ac:spMk id="3" creationId="{8A8D53ED-1E3A-2721-3023-0739CE60CF7A}"/>
          </ac:spMkLst>
        </pc:spChg>
      </pc:sldChg>
      <pc:sldChg chg="modSp mod modNotesTx">
        <pc:chgData name="Ruth Gallucci" userId="5a579fd59b2e016f" providerId="LiveId" clId="{42DBC15A-B7EC-4C69-A275-5A506233FBD2}" dt="2023-08-30T13:34:20.210" v="4576" actId="6549"/>
        <pc:sldMkLst>
          <pc:docMk/>
          <pc:sldMk cId="778151133" sldId="1051"/>
        </pc:sldMkLst>
        <pc:spChg chg="mod">
          <ac:chgData name="Ruth Gallucci" userId="5a579fd59b2e016f" providerId="LiveId" clId="{42DBC15A-B7EC-4C69-A275-5A506233FBD2}" dt="2023-08-30T13:34:20.210" v="4576" actId="6549"/>
          <ac:spMkLst>
            <pc:docMk/>
            <pc:sldMk cId="778151133" sldId="1051"/>
            <ac:spMk id="3" creationId="{2ECBBDF4-65AC-B2BB-E239-E009F91C9C0F}"/>
          </ac:spMkLst>
        </pc:spChg>
      </pc:sldChg>
      <pc:sldChg chg="modNotesTx">
        <pc:chgData name="Ruth Gallucci" userId="5a579fd59b2e016f" providerId="LiveId" clId="{42DBC15A-B7EC-4C69-A275-5A506233FBD2}" dt="2023-08-30T11:44:06.780" v="1261" actId="20577"/>
        <pc:sldMkLst>
          <pc:docMk/>
          <pc:sldMk cId="2669688444" sldId="1054"/>
        </pc:sldMkLst>
      </pc:sldChg>
      <pc:sldChg chg="modSp mod modNotesTx">
        <pc:chgData name="Ruth Gallucci" userId="5a579fd59b2e016f" providerId="LiveId" clId="{42DBC15A-B7EC-4C69-A275-5A506233FBD2}" dt="2023-08-30T11:41:26.790" v="934" actId="20577"/>
        <pc:sldMkLst>
          <pc:docMk/>
          <pc:sldMk cId="4257645045" sldId="1056"/>
        </pc:sldMkLst>
        <pc:spChg chg="mod">
          <ac:chgData name="Ruth Gallucci" userId="5a579fd59b2e016f" providerId="LiveId" clId="{42DBC15A-B7EC-4C69-A275-5A506233FBD2}" dt="2023-08-24T16:10:57.906" v="633" actId="20577"/>
          <ac:spMkLst>
            <pc:docMk/>
            <pc:sldMk cId="4257645045" sldId="1056"/>
            <ac:spMk id="3" creationId="{AEC6E219-4C79-8F7A-E5B5-9560C2B55825}"/>
          </ac:spMkLst>
        </pc:spChg>
      </pc:sldChg>
      <pc:sldChg chg="modSp mod modNotesTx">
        <pc:chgData name="Ruth Gallucci" userId="5a579fd59b2e016f" providerId="LiveId" clId="{42DBC15A-B7EC-4C69-A275-5A506233FBD2}" dt="2023-08-30T13:18:11.202" v="3956" actId="6549"/>
        <pc:sldMkLst>
          <pc:docMk/>
          <pc:sldMk cId="2034351635" sldId="1061"/>
        </pc:sldMkLst>
        <pc:spChg chg="mod">
          <ac:chgData name="Ruth Gallucci" userId="5a579fd59b2e016f" providerId="LiveId" clId="{42DBC15A-B7EC-4C69-A275-5A506233FBD2}" dt="2023-08-24T15:36:24.874" v="6" actId="6549"/>
          <ac:spMkLst>
            <pc:docMk/>
            <pc:sldMk cId="2034351635" sldId="1061"/>
            <ac:spMk id="2" creationId="{0123C21D-E9AD-A2F9-49D7-B5734666CF90}"/>
          </ac:spMkLst>
        </pc:spChg>
        <pc:spChg chg="mod">
          <ac:chgData name="Ruth Gallucci" userId="5a579fd59b2e016f" providerId="LiveId" clId="{42DBC15A-B7EC-4C69-A275-5A506233FBD2}" dt="2023-08-24T16:32:27.021" v="749" actId="255"/>
          <ac:spMkLst>
            <pc:docMk/>
            <pc:sldMk cId="2034351635" sldId="1061"/>
            <ac:spMk id="3" creationId="{7CC8AB70-C971-3003-61F1-0B77BCB0309A}"/>
          </ac:spMkLst>
        </pc:spChg>
      </pc:sldChg>
      <pc:sldChg chg="modSp mod modNotesTx">
        <pc:chgData name="Ruth Gallucci" userId="5a579fd59b2e016f" providerId="LiveId" clId="{42DBC15A-B7EC-4C69-A275-5A506233FBD2}" dt="2023-08-30T13:13:36.425" v="3532" actId="20577"/>
        <pc:sldMkLst>
          <pc:docMk/>
          <pc:sldMk cId="4108047896" sldId="1062"/>
        </pc:sldMkLst>
        <pc:spChg chg="mod">
          <ac:chgData name="Ruth Gallucci" userId="5a579fd59b2e016f" providerId="LiveId" clId="{42DBC15A-B7EC-4C69-A275-5A506233FBD2}" dt="2023-08-24T15:36:21.427" v="5" actId="6549"/>
          <ac:spMkLst>
            <pc:docMk/>
            <pc:sldMk cId="4108047896" sldId="1062"/>
            <ac:spMk id="2" creationId="{0123C21D-E9AD-A2F9-49D7-B5734666CF90}"/>
          </ac:spMkLst>
        </pc:spChg>
        <pc:spChg chg="mod">
          <ac:chgData name="Ruth Gallucci" userId="5a579fd59b2e016f" providerId="LiveId" clId="{42DBC15A-B7EC-4C69-A275-5A506233FBD2}" dt="2023-08-24T16:32:18.282" v="748" actId="255"/>
          <ac:spMkLst>
            <pc:docMk/>
            <pc:sldMk cId="4108047896" sldId="1062"/>
            <ac:spMk id="3" creationId="{7CC8AB70-C971-3003-61F1-0B77BCB0309A}"/>
          </ac:spMkLst>
        </pc:spChg>
      </pc:sldChg>
      <pc:sldChg chg="modSp mod modNotesTx">
        <pc:chgData name="Ruth Gallucci" userId="5a579fd59b2e016f" providerId="LiveId" clId="{42DBC15A-B7EC-4C69-A275-5A506233FBD2}" dt="2023-08-30T13:25:51.640" v="4372" actId="20577"/>
        <pc:sldMkLst>
          <pc:docMk/>
          <pc:sldMk cId="1547924977" sldId="1067"/>
        </pc:sldMkLst>
        <pc:spChg chg="mod">
          <ac:chgData name="Ruth Gallucci" userId="5a579fd59b2e016f" providerId="LiveId" clId="{42DBC15A-B7EC-4C69-A275-5A506233FBD2}" dt="2023-08-24T16:05:23.331" v="596" actId="1076"/>
          <ac:spMkLst>
            <pc:docMk/>
            <pc:sldMk cId="1547924977" sldId="1067"/>
            <ac:spMk id="2" creationId="{38C9A748-73A6-430E-3842-AF414A516DCD}"/>
          </ac:spMkLst>
        </pc:spChg>
        <pc:spChg chg="mod">
          <ac:chgData name="Ruth Gallucci" userId="5a579fd59b2e016f" providerId="LiveId" clId="{42DBC15A-B7EC-4C69-A275-5A506233FBD2}" dt="2023-08-24T16:32:48.581" v="754" actId="1076"/>
          <ac:spMkLst>
            <pc:docMk/>
            <pc:sldMk cId="1547924977" sldId="1067"/>
            <ac:spMk id="3" creationId="{718EDB54-275A-A719-B256-B40EB27A639F}"/>
          </ac:spMkLst>
        </pc:spChg>
      </pc:sldChg>
      <pc:sldChg chg="modSp mod modNotesTx">
        <pc:chgData name="Ruth Gallucci" userId="5a579fd59b2e016f" providerId="LiveId" clId="{42DBC15A-B7EC-4C69-A275-5A506233FBD2}" dt="2023-08-30T13:10:50.904" v="3110" actId="20577"/>
        <pc:sldMkLst>
          <pc:docMk/>
          <pc:sldMk cId="49997736" sldId="1068"/>
        </pc:sldMkLst>
        <pc:spChg chg="mod">
          <ac:chgData name="Ruth Gallucci" userId="5a579fd59b2e016f" providerId="LiveId" clId="{42DBC15A-B7EC-4C69-A275-5A506233FBD2}" dt="2023-08-24T15:59:30.800" v="518" actId="20577"/>
          <ac:spMkLst>
            <pc:docMk/>
            <pc:sldMk cId="49997736" sldId="1068"/>
            <ac:spMk id="2" creationId="{38C9A748-73A6-430E-3842-AF414A516DCD}"/>
          </ac:spMkLst>
        </pc:spChg>
        <pc:spChg chg="mod">
          <ac:chgData name="Ruth Gallucci" userId="5a579fd59b2e016f" providerId="LiveId" clId="{42DBC15A-B7EC-4C69-A275-5A506233FBD2}" dt="2023-08-24T16:31:25.494" v="739" actId="27636"/>
          <ac:spMkLst>
            <pc:docMk/>
            <pc:sldMk cId="49997736" sldId="1068"/>
            <ac:spMk id="3" creationId="{718EDB54-275A-A719-B256-B40EB27A639F}"/>
          </ac:spMkLst>
        </pc:spChg>
      </pc:sldChg>
      <pc:sldChg chg="modSp mod modNotesTx">
        <pc:chgData name="Ruth Gallucci" userId="5a579fd59b2e016f" providerId="LiveId" clId="{42DBC15A-B7EC-4C69-A275-5A506233FBD2}" dt="2023-08-30T13:24:41.041" v="4237" actId="20577"/>
        <pc:sldMkLst>
          <pc:docMk/>
          <pc:sldMk cId="1547114569" sldId="1069"/>
        </pc:sldMkLst>
        <pc:spChg chg="mod">
          <ac:chgData name="Ruth Gallucci" userId="5a579fd59b2e016f" providerId="LiveId" clId="{42DBC15A-B7EC-4C69-A275-5A506233FBD2}" dt="2023-08-24T16:32:34.537" v="751" actId="27636"/>
          <ac:spMkLst>
            <pc:docMk/>
            <pc:sldMk cId="1547114569" sldId="1069"/>
            <ac:spMk id="3" creationId="{40BA0327-25B2-B25E-3CB1-A3920731A6A4}"/>
          </ac:spMkLst>
        </pc:spChg>
      </pc:sldChg>
      <pc:sldChg chg="modNotesTx">
        <pc:chgData name="Ruth Gallucci" userId="5a579fd59b2e016f" providerId="LiveId" clId="{42DBC15A-B7EC-4C69-A275-5A506233FBD2}" dt="2023-08-30T13:08:57.481" v="2909" actId="20577"/>
        <pc:sldMkLst>
          <pc:docMk/>
          <pc:sldMk cId="3764558720" sldId="1070"/>
        </pc:sldMkLst>
      </pc:sldChg>
      <pc:sldChg chg="modNotesTx">
        <pc:chgData name="Ruth Gallucci" userId="5a579fd59b2e016f" providerId="LiveId" clId="{42DBC15A-B7EC-4C69-A275-5A506233FBD2}" dt="2023-08-30T11:44:35.391" v="1350" actId="20577"/>
        <pc:sldMkLst>
          <pc:docMk/>
          <pc:sldMk cId="2430895737" sldId="1073"/>
        </pc:sldMkLst>
      </pc:sldChg>
      <pc:sldChg chg="modSp mod">
        <pc:chgData name="Ruth Gallucci" userId="5a579fd59b2e016f" providerId="LiveId" clId="{42DBC15A-B7EC-4C69-A275-5A506233FBD2}" dt="2023-08-24T16:29:20.121" v="710" actId="27636"/>
        <pc:sldMkLst>
          <pc:docMk/>
          <pc:sldMk cId="2531438208" sldId="1074"/>
        </pc:sldMkLst>
        <pc:spChg chg="mod">
          <ac:chgData name="Ruth Gallucci" userId="5a579fd59b2e016f" providerId="LiveId" clId="{42DBC15A-B7EC-4C69-A275-5A506233FBD2}" dt="2023-08-24T16:29:20.121" v="710" actId="27636"/>
          <ac:spMkLst>
            <pc:docMk/>
            <pc:sldMk cId="2531438208" sldId="1074"/>
            <ac:spMk id="3" creationId="{A4516322-8B9C-5C5C-C4DF-C91A14F76216}"/>
          </ac:spMkLst>
        </pc:spChg>
      </pc:sldChg>
      <pc:sldChg chg="modSp mod modNotesTx">
        <pc:chgData name="Ruth Gallucci" userId="5a579fd59b2e016f" providerId="LiveId" clId="{42DBC15A-B7EC-4C69-A275-5A506233FBD2}" dt="2023-08-30T13:37:31.765" v="4839" actId="20577"/>
        <pc:sldMkLst>
          <pc:docMk/>
          <pc:sldMk cId="354526351" sldId="1075"/>
        </pc:sldMkLst>
        <pc:spChg chg="mod">
          <ac:chgData name="Ruth Gallucci" userId="5a579fd59b2e016f" providerId="LiveId" clId="{42DBC15A-B7EC-4C69-A275-5A506233FBD2}" dt="2023-08-24T12:00:06.171" v="4" actId="2"/>
          <ac:spMkLst>
            <pc:docMk/>
            <pc:sldMk cId="354526351" sldId="1075"/>
            <ac:spMk id="7" creationId="{DA9CA571-EEEE-1CCE-C192-D4E56395B63C}"/>
          </ac:spMkLst>
        </pc:spChg>
      </pc:sldChg>
      <pc:sldChg chg="modSp mod modNotesTx">
        <pc:chgData name="Ruth Gallucci" userId="5a579fd59b2e016f" providerId="LiveId" clId="{42DBC15A-B7EC-4C69-A275-5A506233FBD2}" dt="2023-08-30T13:11:53.904" v="3270" actId="20577"/>
        <pc:sldMkLst>
          <pc:docMk/>
          <pc:sldMk cId="102369413" sldId="1076"/>
        </pc:sldMkLst>
        <pc:spChg chg="mod">
          <ac:chgData name="Ruth Gallucci" userId="5a579fd59b2e016f" providerId="LiveId" clId="{42DBC15A-B7EC-4C69-A275-5A506233FBD2}" dt="2023-08-24T16:02:46.663" v="581" actId="20577"/>
          <ac:spMkLst>
            <pc:docMk/>
            <pc:sldMk cId="102369413" sldId="1076"/>
            <ac:spMk id="2" creationId="{38C9A748-73A6-430E-3842-AF414A516DCD}"/>
          </ac:spMkLst>
        </pc:spChg>
        <pc:spChg chg="mod">
          <ac:chgData name="Ruth Gallucci" userId="5a579fd59b2e016f" providerId="LiveId" clId="{42DBC15A-B7EC-4C69-A275-5A506233FBD2}" dt="2023-08-24T16:32:07.181" v="747" actId="1076"/>
          <ac:spMkLst>
            <pc:docMk/>
            <pc:sldMk cId="102369413" sldId="1076"/>
            <ac:spMk id="3" creationId="{718EDB54-275A-A719-B256-B40EB27A639F}"/>
          </ac:spMkLst>
        </pc:spChg>
      </pc:sldChg>
      <pc:sldChg chg="modSp mod modNotesTx">
        <pc:chgData name="Ruth Gallucci" userId="5a579fd59b2e016f" providerId="LiveId" clId="{42DBC15A-B7EC-4C69-A275-5A506233FBD2}" dt="2023-08-30T13:11:29.471" v="3180" actId="20577"/>
        <pc:sldMkLst>
          <pc:docMk/>
          <pc:sldMk cId="3724851556" sldId="1077"/>
        </pc:sldMkLst>
        <pc:spChg chg="mod">
          <ac:chgData name="Ruth Gallucci" userId="5a579fd59b2e016f" providerId="LiveId" clId="{42DBC15A-B7EC-4C69-A275-5A506233FBD2}" dt="2023-08-24T16:31:38.838" v="741" actId="1076"/>
          <ac:spMkLst>
            <pc:docMk/>
            <pc:sldMk cId="3724851556" sldId="1077"/>
            <ac:spMk id="2" creationId="{0BCCE1A4-61B9-B941-16EF-5D5665CE1FBA}"/>
          </ac:spMkLst>
        </pc:spChg>
        <pc:spChg chg="mod">
          <ac:chgData name="Ruth Gallucci" userId="5a579fd59b2e016f" providerId="LiveId" clId="{42DBC15A-B7EC-4C69-A275-5A506233FBD2}" dt="2023-08-24T16:31:51.880" v="745" actId="255"/>
          <ac:spMkLst>
            <pc:docMk/>
            <pc:sldMk cId="3724851556" sldId="1077"/>
            <ac:spMk id="3" creationId="{DA751571-B7D4-9EBC-1296-1280B30F30EF}"/>
          </ac:spMkLst>
        </pc:spChg>
      </pc:sldChg>
      <pc:sldChg chg="modSp mod">
        <pc:chgData name="Ruth Gallucci" userId="5a579fd59b2e016f" providerId="LiveId" clId="{42DBC15A-B7EC-4C69-A275-5A506233FBD2}" dt="2023-08-24T16:32:00.631" v="746" actId="255"/>
        <pc:sldMkLst>
          <pc:docMk/>
          <pc:sldMk cId="787876108" sldId="1082"/>
        </pc:sldMkLst>
        <pc:spChg chg="mod">
          <ac:chgData name="Ruth Gallucci" userId="5a579fd59b2e016f" providerId="LiveId" clId="{42DBC15A-B7EC-4C69-A275-5A506233FBD2}" dt="2023-08-24T16:01:37.712" v="565" actId="20577"/>
          <ac:spMkLst>
            <pc:docMk/>
            <pc:sldMk cId="787876108" sldId="1082"/>
            <ac:spMk id="2" creationId="{0BCCE1A4-61B9-B941-16EF-5D5665CE1FBA}"/>
          </ac:spMkLst>
        </pc:spChg>
        <pc:spChg chg="mod">
          <ac:chgData name="Ruth Gallucci" userId="5a579fd59b2e016f" providerId="LiveId" clId="{42DBC15A-B7EC-4C69-A275-5A506233FBD2}" dt="2023-08-24T16:32:00.631" v="746" actId="255"/>
          <ac:spMkLst>
            <pc:docMk/>
            <pc:sldMk cId="787876108" sldId="1082"/>
            <ac:spMk id="3" creationId="{DA751571-B7D4-9EBC-1296-1280B30F30EF}"/>
          </ac:spMkLst>
        </pc:spChg>
      </pc:sldChg>
      <pc:sldChg chg="modSp mod modNotesTx">
        <pc:chgData name="Ruth Gallucci" userId="5a579fd59b2e016f" providerId="LiveId" clId="{42DBC15A-B7EC-4C69-A275-5A506233FBD2}" dt="2023-08-30T12:54:01.060" v="2016" actId="20577"/>
        <pc:sldMkLst>
          <pc:docMk/>
          <pc:sldMk cId="3140717318" sldId="1083"/>
        </pc:sldMkLst>
        <pc:spChg chg="mod">
          <ac:chgData name="Ruth Gallucci" userId="5a579fd59b2e016f" providerId="LiveId" clId="{42DBC15A-B7EC-4C69-A275-5A506233FBD2}" dt="2023-08-24T15:49:22.628" v="273" actId="20577"/>
          <ac:spMkLst>
            <pc:docMk/>
            <pc:sldMk cId="3140717318" sldId="1083"/>
            <ac:spMk id="2" creationId="{4D611B94-12F0-70F5-7F15-B9949C01790D}"/>
          </ac:spMkLst>
        </pc:spChg>
        <pc:spChg chg="mod">
          <ac:chgData name="Ruth Gallucci" userId="5a579fd59b2e016f" providerId="LiveId" clId="{42DBC15A-B7EC-4C69-A275-5A506233FBD2}" dt="2023-08-24T15:54:24.066" v="390" actId="20577"/>
          <ac:spMkLst>
            <pc:docMk/>
            <pc:sldMk cId="3140717318" sldId="1083"/>
            <ac:spMk id="3" creationId="{37EA2340-79AB-4997-F019-5E2A36DE3229}"/>
          </ac:spMkLst>
        </pc:spChg>
      </pc:sldChg>
      <pc:sldChg chg="modSp mod modNotesTx">
        <pc:chgData name="Ruth Gallucci" userId="5a579fd59b2e016f" providerId="LiveId" clId="{42DBC15A-B7EC-4C69-A275-5A506233FBD2}" dt="2023-08-30T12:57:28.375" v="2346" actId="20577"/>
        <pc:sldMkLst>
          <pc:docMk/>
          <pc:sldMk cId="955171973" sldId="1084"/>
        </pc:sldMkLst>
        <pc:spChg chg="mod">
          <ac:chgData name="Ruth Gallucci" userId="5a579fd59b2e016f" providerId="LiveId" clId="{42DBC15A-B7EC-4C69-A275-5A506233FBD2}" dt="2023-08-24T16:30:07.422" v="720" actId="1076"/>
          <ac:spMkLst>
            <pc:docMk/>
            <pc:sldMk cId="955171973" sldId="1084"/>
            <ac:spMk id="2" creationId="{4D611B94-12F0-70F5-7F15-B9949C01790D}"/>
          </ac:spMkLst>
        </pc:spChg>
        <pc:spChg chg="mod">
          <ac:chgData name="Ruth Gallucci" userId="5a579fd59b2e016f" providerId="LiveId" clId="{42DBC15A-B7EC-4C69-A275-5A506233FBD2}" dt="2023-08-24T16:31:02.827" v="733" actId="14100"/>
          <ac:spMkLst>
            <pc:docMk/>
            <pc:sldMk cId="955171973" sldId="1084"/>
            <ac:spMk id="3" creationId="{37EA2340-79AB-4997-F019-5E2A36DE3229}"/>
          </ac:spMkLst>
        </pc:spChg>
      </pc:sldChg>
      <pc:sldChg chg="modSp mod modNotesTx">
        <pc:chgData name="Ruth Gallucci" userId="5a579fd59b2e016f" providerId="LiveId" clId="{42DBC15A-B7EC-4C69-A275-5A506233FBD2}" dt="2023-08-30T13:03:43.504" v="2702" actId="20577"/>
        <pc:sldMkLst>
          <pc:docMk/>
          <pc:sldMk cId="1481777051" sldId="1085"/>
        </pc:sldMkLst>
        <pc:spChg chg="mod">
          <ac:chgData name="Ruth Gallucci" userId="5a579fd59b2e016f" providerId="LiveId" clId="{42DBC15A-B7EC-4C69-A275-5A506233FBD2}" dt="2023-08-24T16:31:11.336" v="734" actId="1076"/>
          <ac:spMkLst>
            <pc:docMk/>
            <pc:sldMk cId="1481777051" sldId="1085"/>
            <ac:spMk id="2" creationId="{4D611B94-12F0-70F5-7F15-B9949C01790D}"/>
          </ac:spMkLst>
        </pc:spChg>
        <pc:spChg chg="mod">
          <ac:chgData name="Ruth Gallucci" userId="5a579fd59b2e016f" providerId="LiveId" clId="{42DBC15A-B7EC-4C69-A275-5A506233FBD2}" dt="2023-08-24T16:31:15.208" v="737" actId="27636"/>
          <ac:spMkLst>
            <pc:docMk/>
            <pc:sldMk cId="1481777051" sldId="1085"/>
            <ac:spMk id="3" creationId="{37EA2340-79AB-4997-F019-5E2A36DE3229}"/>
          </ac:spMkLst>
        </pc:spChg>
      </pc:sldChg>
      <pc:sldChg chg="modSp mod modNotesTx">
        <pc:chgData name="Ruth Gallucci" userId="5a579fd59b2e016f" providerId="LiveId" clId="{42DBC15A-B7EC-4C69-A275-5A506233FBD2}" dt="2023-08-30T11:45:48.068" v="1437" actId="6549"/>
        <pc:sldMkLst>
          <pc:docMk/>
          <pc:sldMk cId="981487265" sldId="1087"/>
        </pc:sldMkLst>
        <pc:spChg chg="mod">
          <ac:chgData name="Ruth Gallucci" userId="5a579fd59b2e016f" providerId="LiveId" clId="{42DBC15A-B7EC-4C69-A275-5A506233FBD2}" dt="2023-08-24T16:29:33.756" v="713" actId="1076"/>
          <ac:spMkLst>
            <pc:docMk/>
            <pc:sldMk cId="981487265" sldId="1087"/>
            <ac:spMk id="2" creationId="{A9531366-9B50-A4C5-37A9-EB209C3C8A2E}"/>
          </ac:spMkLst>
        </pc:spChg>
        <pc:spChg chg="mod">
          <ac:chgData name="Ruth Gallucci" userId="5a579fd59b2e016f" providerId="LiveId" clId="{42DBC15A-B7EC-4C69-A275-5A506233FBD2}" dt="2023-08-24T16:29:36.770" v="714" actId="1076"/>
          <ac:spMkLst>
            <pc:docMk/>
            <pc:sldMk cId="981487265" sldId="1087"/>
            <ac:spMk id="3" creationId="{9B55A17A-5DE4-02B8-F432-F15E1A72986A}"/>
          </ac:spMkLst>
        </pc:spChg>
      </pc:sldChg>
      <pc:sldChg chg="modSp mod modNotesTx">
        <pc:chgData name="Ruth Gallucci" userId="5a579fd59b2e016f" providerId="LiveId" clId="{42DBC15A-B7EC-4C69-A275-5A506233FBD2}" dt="2023-08-30T11:51:15.997" v="1948" actId="20577"/>
        <pc:sldMkLst>
          <pc:docMk/>
          <pc:sldMk cId="1497523943" sldId="1088"/>
        </pc:sldMkLst>
        <pc:spChg chg="mod">
          <ac:chgData name="Ruth Gallucci" userId="5a579fd59b2e016f" providerId="LiveId" clId="{42DBC15A-B7EC-4C69-A275-5A506233FBD2}" dt="2023-08-24T16:29:50.923" v="717" actId="1076"/>
          <ac:spMkLst>
            <pc:docMk/>
            <pc:sldMk cId="1497523943" sldId="1088"/>
            <ac:spMk id="2" creationId="{4D611B94-12F0-70F5-7F15-B9949C01790D}"/>
          </ac:spMkLst>
        </pc:spChg>
        <pc:spChg chg="mod">
          <ac:chgData name="Ruth Gallucci" userId="5a579fd59b2e016f" providerId="LiveId" clId="{42DBC15A-B7EC-4C69-A275-5A506233FBD2}" dt="2023-08-24T16:29:53.856" v="718" actId="1076"/>
          <ac:spMkLst>
            <pc:docMk/>
            <pc:sldMk cId="1497523943" sldId="1088"/>
            <ac:spMk id="3" creationId="{37EA2340-79AB-4997-F019-5E2A36DE3229}"/>
          </ac:spMkLst>
        </pc:spChg>
      </pc:sldChg>
      <pc:sldChg chg="modSp del mod">
        <pc:chgData name="Ruth Gallucci" userId="5a579fd59b2e016f" providerId="LiveId" clId="{42DBC15A-B7EC-4C69-A275-5A506233FBD2}" dt="2023-08-24T15:51:27.405" v="308" actId="47"/>
        <pc:sldMkLst>
          <pc:docMk/>
          <pc:sldMk cId="980702452" sldId="1089"/>
        </pc:sldMkLst>
        <pc:spChg chg="mod">
          <ac:chgData name="Ruth Gallucci" userId="5a579fd59b2e016f" providerId="LiveId" clId="{42DBC15A-B7EC-4C69-A275-5A506233FBD2}" dt="2023-08-24T15:50:22.199" v="296" actId="20577"/>
          <ac:spMkLst>
            <pc:docMk/>
            <pc:sldMk cId="980702452" sldId="1089"/>
            <ac:spMk id="2" creationId="{4D611B94-12F0-70F5-7F15-B9949C01790D}"/>
          </ac:spMkLst>
        </pc:spChg>
        <pc:spChg chg="mod">
          <ac:chgData name="Ruth Gallucci" userId="5a579fd59b2e016f" providerId="LiveId" clId="{42DBC15A-B7EC-4C69-A275-5A506233FBD2}" dt="2023-08-24T15:51:16.820" v="304" actId="21"/>
          <ac:spMkLst>
            <pc:docMk/>
            <pc:sldMk cId="980702452" sldId="1089"/>
            <ac:spMk id="3" creationId="{37EA2340-79AB-4997-F019-5E2A36DE3229}"/>
          </ac:spMkLst>
        </pc:spChg>
      </pc:sldChg>
      <pc:sldChg chg="modSp mod modNotesTx">
        <pc:chgData name="Ruth Gallucci" userId="5a579fd59b2e016f" providerId="LiveId" clId="{42DBC15A-B7EC-4C69-A275-5A506233FBD2}" dt="2023-08-30T13:35:02.056" v="4619" actId="20577"/>
        <pc:sldMkLst>
          <pc:docMk/>
          <pc:sldMk cId="1197950323" sldId="1091"/>
        </pc:sldMkLst>
        <pc:spChg chg="mod">
          <ac:chgData name="Ruth Gallucci" userId="5a579fd59b2e016f" providerId="LiveId" clId="{42DBC15A-B7EC-4C69-A275-5A506233FBD2}" dt="2023-08-30T13:34:45.019" v="4616" actId="1076"/>
          <ac:spMkLst>
            <pc:docMk/>
            <pc:sldMk cId="1197950323" sldId="1091"/>
            <ac:spMk id="2" creationId="{CA0A7F22-5A2D-C5D5-7100-816102B93B3A}"/>
          </ac:spMkLst>
        </pc:spChg>
        <pc:spChg chg="mod">
          <ac:chgData name="Ruth Gallucci" userId="5a579fd59b2e016f" providerId="LiveId" clId="{42DBC15A-B7EC-4C69-A275-5A506233FBD2}" dt="2023-08-24T16:26:45.606" v="705" actId="122"/>
          <ac:spMkLst>
            <pc:docMk/>
            <pc:sldMk cId="1197950323" sldId="1091"/>
            <ac:spMk id="3" creationId="{2ECBBDF4-65AC-B2BB-E239-E009F91C9C0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7BA60-514E-744C-BD2E-252E3302740A}" type="datetimeFigureOut">
              <a:rPr lang="en-US" smtClean="0"/>
              <a:t>9/19/2023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CE6FC-72C4-F449-95BA-34B9A9D51CCE}" type="slidenum">
              <a:rPr lang="en-US" smtClean="0"/>
              <a:t>‹#›</a:t>
            </a:fld>
            <a:endParaRPr lang="en-US" dirty="0"/>
          </a:p>
        </p:txBody>
      </p:sp>
    </p:spTree>
    <p:extLst>
      <p:ext uri="{BB962C8B-B14F-4D97-AF65-F5344CB8AC3E}">
        <p14:creationId xmlns:p14="http://schemas.microsoft.com/office/powerpoint/2010/main" val="1209688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we are going to discuss the importance of the early childhood environments in which children with disabilities are included.</a:t>
            </a:r>
          </a:p>
        </p:txBody>
      </p:sp>
      <p:sp>
        <p:nvSpPr>
          <p:cNvPr id="4" name="Slide Number Placeholder 3"/>
          <p:cNvSpPr>
            <a:spLocks noGrp="1"/>
          </p:cNvSpPr>
          <p:nvPr>
            <p:ph type="sldNum" sz="quarter" idx="5"/>
          </p:nvPr>
        </p:nvSpPr>
        <p:spPr/>
        <p:txBody>
          <a:bodyPr/>
          <a:lstStyle/>
          <a:p>
            <a:fld id="{2C9CE6FC-72C4-F449-95BA-34B9A9D51CCE}" type="slidenum">
              <a:rPr lang="en-US" smtClean="0"/>
              <a:t>2</a:t>
            </a:fld>
            <a:endParaRPr lang="en-US" dirty="0"/>
          </a:p>
        </p:txBody>
      </p:sp>
    </p:spTree>
    <p:extLst>
      <p:ext uri="{BB962C8B-B14F-4D97-AF65-F5344CB8AC3E}">
        <p14:creationId xmlns:p14="http://schemas.microsoft.com/office/powerpoint/2010/main" val="165337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critical to ensure that early childhood programs are advancing equity and counteracting the impacts of implicit bias, if all children are to experience the full benefits of a high-quality early childhood education. </a:t>
            </a:r>
          </a:p>
        </p:txBody>
      </p:sp>
      <p:sp>
        <p:nvSpPr>
          <p:cNvPr id="4" name="Slide Number Placeholder 3"/>
          <p:cNvSpPr>
            <a:spLocks noGrp="1"/>
          </p:cNvSpPr>
          <p:nvPr>
            <p:ph type="sldNum" sz="quarter" idx="5"/>
          </p:nvPr>
        </p:nvSpPr>
        <p:spPr/>
        <p:txBody>
          <a:bodyPr/>
          <a:lstStyle/>
          <a:p>
            <a:fld id="{2C9CE6FC-72C4-F449-95BA-34B9A9D51CCE}" type="slidenum">
              <a:rPr lang="en-US" smtClean="0"/>
              <a:t>12</a:t>
            </a:fld>
            <a:endParaRPr lang="en-US" dirty="0"/>
          </a:p>
        </p:txBody>
      </p:sp>
    </p:spTree>
    <p:extLst>
      <p:ext uri="{BB962C8B-B14F-4D97-AF65-F5344CB8AC3E}">
        <p14:creationId xmlns:p14="http://schemas.microsoft.com/office/powerpoint/2010/main" val="4019949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steps that can be taken to advance equity in the classroom. </a:t>
            </a:r>
          </a:p>
        </p:txBody>
      </p:sp>
      <p:sp>
        <p:nvSpPr>
          <p:cNvPr id="4" name="Slide Number Placeholder 3"/>
          <p:cNvSpPr>
            <a:spLocks noGrp="1"/>
          </p:cNvSpPr>
          <p:nvPr>
            <p:ph type="sldNum" sz="quarter" idx="5"/>
          </p:nvPr>
        </p:nvSpPr>
        <p:spPr/>
        <p:txBody>
          <a:bodyPr/>
          <a:lstStyle/>
          <a:p>
            <a:fld id="{2C9CE6FC-72C4-F449-95BA-34B9A9D51CCE}" type="slidenum">
              <a:rPr lang="en-US" smtClean="0"/>
              <a:t>13</a:t>
            </a:fld>
            <a:endParaRPr lang="en-US" dirty="0"/>
          </a:p>
        </p:txBody>
      </p:sp>
    </p:spTree>
    <p:extLst>
      <p:ext uri="{BB962C8B-B14F-4D97-AF65-F5344CB8AC3E}">
        <p14:creationId xmlns:p14="http://schemas.microsoft.com/office/powerpoint/2010/main" val="1006802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practices that can be implemented to counteract the impacts of implicit bias. </a:t>
            </a:r>
          </a:p>
        </p:txBody>
      </p:sp>
      <p:sp>
        <p:nvSpPr>
          <p:cNvPr id="4" name="Slide Number Placeholder 3"/>
          <p:cNvSpPr>
            <a:spLocks noGrp="1"/>
          </p:cNvSpPr>
          <p:nvPr>
            <p:ph type="sldNum" sz="quarter" idx="5"/>
          </p:nvPr>
        </p:nvSpPr>
        <p:spPr/>
        <p:txBody>
          <a:bodyPr/>
          <a:lstStyle/>
          <a:p>
            <a:fld id="{2C9CE6FC-72C4-F449-95BA-34B9A9D51CCE}" type="slidenum">
              <a:rPr lang="en-US" smtClean="0"/>
              <a:t>15</a:t>
            </a:fld>
            <a:endParaRPr lang="en-US" dirty="0"/>
          </a:p>
        </p:txBody>
      </p:sp>
    </p:spTree>
    <p:extLst>
      <p:ext uri="{BB962C8B-B14F-4D97-AF65-F5344CB8AC3E}">
        <p14:creationId xmlns:p14="http://schemas.microsoft.com/office/powerpoint/2010/main" val="2087151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important feature of a high-quality early learning program is Universal Design for Learning. Although UDL does not provide the individualization of an IEP or IFSP, it levels the playing field for many learners. </a:t>
            </a:r>
          </a:p>
        </p:txBody>
      </p:sp>
      <p:sp>
        <p:nvSpPr>
          <p:cNvPr id="4" name="Slide Number Placeholder 3"/>
          <p:cNvSpPr>
            <a:spLocks noGrp="1"/>
          </p:cNvSpPr>
          <p:nvPr>
            <p:ph type="sldNum" sz="quarter" idx="5"/>
          </p:nvPr>
        </p:nvSpPr>
        <p:spPr/>
        <p:txBody>
          <a:bodyPr/>
          <a:lstStyle/>
          <a:p>
            <a:fld id="{2C9CE6FC-72C4-F449-95BA-34B9A9D51CCE}" type="slidenum">
              <a:rPr lang="en-US" smtClean="0"/>
              <a:t>16</a:t>
            </a:fld>
            <a:endParaRPr lang="en-US" dirty="0"/>
          </a:p>
        </p:txBody>
      </p:sp>
    </p:spTree>
    <p:extLst>
      <p:ext uri="{BB962C8B-B14F-4D97-AF65-F5344CB8AC3E}">
        <p14:creationId xmlns:p14="http://schemas.microsoft.com/office/powerpoint/2010/main" val="1232603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also important to ensure that the EC programs differentiate instruction for all learners.  Differentiated instruction allows the general education teacher to tailor instruction to all students’ learning needs. This allows students several options for taking in information and communicating what they know and are able to do. </a:t>
            </a:r>
          </a:p>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17</a:t>
            </a:fld>
            <a:endParaRPr lang="en-US" dirty="0"/>
          </a:p>
        </p:txBody>
      </p:sp>
    </p:spTree>
    <p:extLst>
      <p:ext uri="{BB962C8B-B14F-4D97-AF65-F5344CB8AC3E}">
        <p14:creationId xmlns:p14="http://schemas.microsoft.com/office/powerpoint/2010/main" val="3928124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States have been creating and using a Quality Rating and Improvement System, or QRIS’, as an easy way to identify the quality of early learning programs and to incentivize and support programs to reach higher quality. </a:t>
            </a:r>
          </a:p>
        </p:txBody>
      </p:sp>
      <p:sp>
        <p:nvSpPr>
          <p:cNvPr id="4" name="Slide Number Placeholder 3"/>
          <p:cNvSpPr>
            <a:spLocks noGrp="1"/>
          </p:cNvSpPr>
          <p:nvPr>
            <p:ph type="sldNum" sz="quarter" idx="5"/>
          </p:nvPr>
        </p:nvSpPr>
        <p:spPr/>
        <p:txBody>
          <a:bodyPr/>
          <a:lstStyle/>
          <a:p>
            <a:fld id="{2C9CE6FC-72C4-F449-95BA-34B9A9D51CCE}" type="slidenum">
              <a:rPr lang="en-US" smtClean="0"/>
              <a:t>18</a:t>
            </a:fld>
            <a:endParaRPr lang="en-US" dirty="0"/>
          </a:p>
        </p:txBody>
      </p:sp>
    </p:spTree>
    <p:extLst>
      <p:ext uri="{BB962C8B-B14F-4D97-AF65-F5344CB8AC3E}">
        <p14:creationId xmlns:p14="http://schemas.microsoft.com/office/powerpoint/2010/main" val="20550930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indicators of quality-inclusive practices may be included in the QRIS. </a:t>
            </a:r>
          </a:p>
        </p:txBody>
      </p:sp>
      <p:sp>
        <p:nvSpPr>
          <p:cNvPr id="4" name="Slide Number Placeholder 3"/>
          <p:cNvSpPr>
            <a:spLocks noGrp="1"/>
          </p:cNvSpPr>
          <p:nvPr>
            <p:ph type="sldNum" sz="quarter" idx="5"/>
          </p:nvPr>
        </p:nvSpPr>
        <p:spPr/>
        <p:txBody>
          <a:bodyPr/>
          <a:lstStyle/>
          <a:p>
            <a:fld id="{2C9CE6FC-72C4-F449-95BA-34B9A9D51CCE}" type="slidenum">
              <a:rPr lang="en-US" smtClean="0"/>
              <a:t>19</a:t>
            </a:fld>
            <a:endParaRPr lang="en-US" dirty="0"/>
          </a:p>
        </p:txBody>
      </p:sp>
    </p:spTree>
    <p:extLst>
      <p:ext uri="{BB962C8B-B14F-4D97-AF65-F5344CB8AC3E}">
        <p14:creationId xmlns:p14="http://schemas.microsoft.com/office/powerpoint/2010/main" val="3745132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Early Childhood Technical Assistance Center (ECTA) &amp; the National Center for Pyramid Model Innovations (NCPNI) created </a:t>
            </a:r>
            <a:r>
              <a:rPr lang="en-US" i="1" dirty="0"/>
              <a:t>Indicators of High-Quality Inclusion </a:t>
            </a:r>
            <a:r>
              <a:rPr lang="en-US" i="0" dirty="0"/>
              <a:t>in 2020 to focus specifically on the practices that are essential for implementing an inclusive early childhood education. </a:t>
            </a:r>
          </a:p>
        </p:txBody>
      </p:sp>
      <p:sp>
        <p:nvSpPr>
          <p:cNvPr id="4" name="Slide Number Placeholder 3"/>
          <p:cNvSpPr>
            <a:spLocks noGrp="1"/>
          </p:cNvSpPr>
          <p:nvPr>
            <p:ph type="sldNum" sz="quarter" idx="5"/>
          </p:nvPr>
        </p:nvSpPr>
        <p:spPr/>
        <p:txBody>
          <a:bodyPr/>
          <a:lstStyle/>
          <a:p>
            <a:fld id="{2C9CE6FC-72C4-F449-95BA-34B9A9D51CCE}" type="slidenum">
              <a:rPr lang="en-US" smtClean="0"/>
              <a:t>20</a:t>
            </a:fld>
            <a:endParaRPr lang="en-US" dirty="0"/>
          </a:p>
        </p:txBody>
      </p:sp>
    </p:spTree>
    <p:extLst>
      <p:ext uri="{BB962C8B-B14F-4D97-AF65-F5344CB8AC3E}">
        <p14:creationId xmlns:p14="http://schemas.microsoft.com/office/powerpoint/2010/main" val="23952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examine the Early Care and Education Environment Indicators and Elements of High-Quality Inclusion. </a:t>
            </a:r>
          </a:p>
        </p:txBody>
      </p:sp>
      <p:sp>
        <p:nvSpPr>
          <p:cNvPr id="4" name="Slide Number Placeholder 3"/>
          <p:cNvSpPr>
            <a:spLocks noGrp="1"/>
          </p:cNvSpPr>
          <p:nvPr>
            <p:ph type="sldNum" sz="quarter" idx="5"/>
          </p:nvPr>
        </p:nvSpPr>
        <p:spPr/>
        <p:txBody>
          <a:bodyPr/>
          <a:lstStyle/>
          <a:p>
            <a:fld id="{2C9CE6FC-72C4-F449-95BA-34B9A9D51CCE}" type="slidenum">
              <a:rPr lang="en-US" smtClean="0"/>
              <a:t>21</a:t>
            </a:fld>
            <a:endParaRPr lang="en-US" dirty="0"/>
          </a:p>
        </p:txBody>
      </p:sp>
    </p:spTree>
    <p:extLst>
      <p:ext uri="{BB962C8B-B14F-4D97-AF65-F5344CB8AC3E}">
        <p14:creationId xmlns:p14="http://schemas.microsoft.com/office/powerpoint/2010/main" val="34876481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Inclusive Classroom Profile or ICP is a published rating scale to assess classroom practices that support children with disabilities in inclusive settings. Click on the link to look at each of the indicators of quality. </a:t>
            </a:r>
          </a:p>
        </p:txBody>
      </p:sp>
      <p:sp>
        <p:nvSpPr>
          <p:cNvPr id="4" name="Slide Number Placeholder 3"/>
          <p:cNvSpPr>
            <a:spLocks noGrp="1"/>
          </p:cNvSpPr>
          <p:nvPr>
            <p:ph type="sldNum" sz="quarter" idx="5"/>
          </p:nvPr>
        </p:nvSpPr>
        <p:spPr/>
        <p:txBody>
          <a:bodyPr/>
          <a:lstStyle/>
          <a:p>
            <a:fld id="{2C9CE6FC-72C4-F449-95BA-34B9A9D51CCE}" type="slidenum">
              <a:rPr lang="en-US" smtClean="0"/>
              <a:t>22</a:t>
            </a:fld>
            <a:endParaRPr lang="en-US" dirty="0"/>
          </a:p>
        </p:txBody>
      </p:sp>
    </p:spTree>
    <p:extLst>
      <p:ext uri="{BB962C8B-B14F-4D97-AF65-F5344CB8AC3E}">
        <p14:creationId xmlns:p14="http://schemas.microsoft.com/office/powerpoint/2010/main" val="1931927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be covering the components of a high-quality early childhood environment, how states are identifying quality, and the specific indicators of quality within an inclusive environment. </a:t>
            </a:r>
          </a:p>
        </p:txBody>
      </p:sp>
      <p:sp>
        <p:nvSpPr>
          <p:cNvPr id="4" name="Slide Number Placeholder 3"/>
          <p:cNvSpPr>
            <a:spLocks noGrp="1"/>
          </p:cNvSpPr>
          <p:nvPr>
            <p:ph type="sldNum" sz="quarter" idx="5"/>
          </p:nvPr>
        </p:nvSpPr>
        <p:spPr/>
        <p:txBody>
          <a:bodyPr/>
          <a:lstStyle/>
          <a:p>
            <a:fld id="{2C9CE6FC-72C4-F449-95BA-34B9A9D51CCE}" type="slidenum">
              <a:rPr lang="en-US" smtClean="0"/>
              <a:t>3</a:t>
            </a:fld>
            <a:endParaRPr lang="en-US" dirty="0"/>
          </a:p>
        </p:txBody>
      </p:sp>
    </p:spTree>
    <p:extLst>
      <p:ext uri="{BB962C8B-B14F-4D97-AF65-F5344CB8AC3E}">
        <p14:creationId xmlns:p14="http://schemas.microsoft.com/office/powerpoint/2010/main" val="1044548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by discussing the benefits of a high-quality early childhood environment. </a:t>
            </a:r>
          </a:p>
        </p:txBody>
      </p:sp>
      <p:sp>
        <p:nvSpPr>
          <p:cNvPr id="4" name="Slide Number Placeholder 3"/>
          <p:cNvSpPr>
            <a:spLocks noGrp="1"/>
          </p:cNvSpPr>
          <p:nvPr>
            <p:ph type="sldNum" sz="quarter" idx="5"/>
          </p:nvPr>
        </p:nvSpPr>
        <p:spPr/>
        <p:txBody>
          <a:bodyPr/>
          <a:lstStyle/>
          <a:p>
            <a:fld id="{2C9CE6FC-72C4-F449-95BA-34B9A9D51CCE}" type="slidenum">
              <a:rPr lang="en-US" smtClean="0"/>
              <a:t>4</a:t>
            </a:fld>
            <a:endParaRPr lang="en-US" dirty="0"/>
          </a:p>
        </p:txBody>
      </p:sp>
    </p:spTree>
    <p:extLst>
      <p:ext uri="{BB962C8B-B14F-4D97-AF65-F5344CB8AC3E}">
        <p14:creationId xmlns:p14="http://schemas.microsoft.com/office/powerpoint/2010/main" val="1432738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6</a:t>
            </a:fld>
            <a:endParaRPr lang="en-US" dirty="0"/>
          </a:p>
        </p:txBody>
      </p:sp>
    </p:spTree>
    <p:extLst>
      <p:ext uri="{BB962C8B-B14F-4D97-AF65-F5344CB8AC3E}">
        <p14:creationId xmlns:p14="http://schemas.microsoft.com/office/powerpoint/2010/main" val="1045209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Early Learning Standards, and why is it critical for high-quality EC programs to reference these standards?  </a:t>
            </a:r>
          </a:p>
          <a:p>
            <a:endParaRPr lang="en-US" dirty="0"/>
          </a:p>
          <a:p>
            <a:r>
              <a:rPr lang="en-US" dirty="0"/>
              <a:t>The Head Start Early Learning Outcomes Framework (ELOF) is a set of standards centers can use to guide their curriculum planning and teaching. It is research-based, and focused on what young children should know and be able to do during their early years. In addition to Head Start, most states have created their own Early Learning Standards. Let’s see if we can find our state’s standards? </a:t>
            </a:r>
          </a:p>
        </p:txBody>
      </p:sp>
      <p:sp>
        <p:nvSpPr>
          <p:cNvPr id="4" name="Slide Number Placeholder 3"/>
          <p:cNvSpPr>
            <a:spLocks noGrp="1"/>
          </p:cNvSpPr>
          <p:nvPr>
            <p:ph type="sldNum" sz="quarter" idx="5"/>
          </p:nvPr>
        </p:nvSpPr>
        <p:spPr/>
        <p:txBody>
          <a:bodyPr/>
          <a:lstStyle/>
          <a:p>
            <a:fld id="{2C9CE6FC-72C4-F449-95BA-34B9A9D51CCE}" type="slidenum">
              <a:rPr lang="en-US" smtClean="0"/>
              <a:t>7</a:t>
            </a:fld>
            <a:endParaRPr lang="en-US" dirty="0"/>
          </a:p>
        </p:txBody>
      </p:sp>
    </p:spTree>
    <p:extLst>
      <p:ext uri="{BB962C8B-B14F-4D97-AF65-F5344CB8AC3E}">
        <p14:creationId xmlns:p14="http://schemas.microsoft.com/office/powerpoint/2010/main" val="591251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Early Learning Standards are used to create a curriculum framework. </a:t>
            </a:r>
          </a:p>
        </p:txBody>
      </p:sp>
      <p:sp>
        <p:nvSpPr>
          <p:cNvPr id="4" name="Slide Number Placeholder 3"/>
          <p:cNvSpPr>
            <a:spLocks noGrp="1"/>
          </p:cNvSpPr>
          <p:nvPr>
            <p:ph type="sldNum" sz="quarter" idx="5"/>
          </p:nvPr>
        </p:nvSpPr>
        <p:spPr/>
        <p:txBody>
          <a:bodyPr/>
          <a:lstStyle/>
          <a:p>
            <a:fld id="{2C9CE6FC-72C4-F449-95BA-34B9A9D51CCE}" type="slidenum">
              <a:rPr lang="en-US" smtClean="0"/>
              <a:t>8</a:t>
            </a:fld>
            <a:endParaRPr lang="en-US" dirty="0"/>
          </a:p>
        </p:txBody>
      </p:sp>
    </p:spTree>
    <p:extLst>
      <p:ext uri="{BB962C8B-B14F-4D97-AF65-F5344CB8AC3E}">
        <p14:creationId xmlns:p14="http://schemas.microsoft.com/office/powerpoint/2010/main" val="3877875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 is provided by the teachers, is flexible to meet children’s needs, and is provided to ensure that teaching is aligned with the early learning standards. </a:t>
            </a:r>
          </a:p>
        </p:txBody>
      </p:sp>
      <p:sp>
        <p:nvSpPr>
          <p:cNvPr id="4" name="Slide Number Placeholder 3"/>
          <p:cNvSpPr>
            <a:spLocks noGrp="1"/>
          </p:cNvSpPr>
          <p:nvPr>
            <p:ph type="sldNum" sz="quarter" idx="5"/>
          </p:nvPr>
        </p:nvSpPr>
        <p:spPr/>
        <p:txBody>
          <a:bodyPr/>
          <a:lstStyle/>
          <a:p>
            <a:fld id="{2C9CE6FC-72C4-F449-95BA-34B9A9D51CCE}" type="slidenum">
              <a:rPr lang="en-US" smtClean="0"/>
              <a:t>9</a:t>
            </a:fld>
            <a:endParaRPr lang="en-US" dirty="0"/>
          </a:p>
        </p:txBody>
      </p:sp>
    </p:spTree>
    <p:extLst>
      <p:ext uri="{BB962C8B-B14F-4D97-AF65-F5344CB8AC3E}">
        <p14:creationId xmlns:p14="http://schemas.microsoft.com/office/powerpoint/2010/main" val="469167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Early childhood assessment is essential to determine how well children are progressing, however, assessing young children is not easy. As young children may have difficulty with standard test-taking, it is important to observe/assess children within their natural environments with familiar adults.</a:t>
            </a:r>
          </a:p>
        </p:txBody>
      </p:sp>
      <p:sp>
        <p:nvSpPr>
          <p:cNvPr id="4" name="Slide Number Placeholder 3"/>
          <p:cNvSpPr>
            <a:spLocks noGrp="1"/>
          </p:cNvSpPr>
          <p:nvPr>
            <p:ph type="sldNum" sz="quarter" idx="5"/>
          </p:nvPr>
        </p:nvSpPr>
        <p:spPr/>
        <p:txBody>
          <a:bodyPr/>
          <a:lstStyle/>
          <a:p>
            <a:fld id="{2C9CE6FC-72C4-F449-95BA-34B9A9D51CCE}" type="slidenum">
              <a:rPr lang="en-US" smtClean="0"/>
              <a:t>10</a:t>
            </a:fld>
            <a:endParaRPr lang="en-US" dirty="0"/>
          </a:p>
        </p:txBody>
      </p:sp>
    </p:spTree>
    <p:extLst>
      <p:ext uri="{BB962C8B-B14F-4D97-AF65-F5344CB8AC3E}">
        <p14:creationId xmlns:p14="http://schemas.microsoft.com/office/powerpoint/2010/main" val="2479827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National Association for the Education of Young Children (NAEYC),  a professional membership organization that works to promote high-quality early learning for all young children, has set 10 standards for early childhood program quality. The standards define what NAEYC believes all early childhood programs should provide and are the foundation of the NAEYC Accreditation system for early childhood programs. Click on the link to examine each standards. </a:t>
            </a:r>
          </a:p>
        </p:txBody>
      </p:sp>
      <p:sp>
        <p:nvSpPr>
          <p:cNvPr id="4" name="Slide Number Placeholder 3"/>
          <p:cNvSpPr>
            <a:spLocks noGrp="1"/>
          </p:cNvSpPr>
          <p:nvPr>
            <p:ph type="sldNum" sz="quarter" idx="5"/>
          </p:nvPr>
        </p:nvSpPr>
        <p:spPr/>
        <p:txBody>
          <a:bodyPr/>
          <a:lstStyle/>
          <a:p>
            <a:fld id="{2C9CE6FC-72C4-F449-95BA-34B9A9D51CCE}" type="slidenum">
              <a:rPr lang="en-US" smtClean="0"/>
              <a:t>11</a:t>
            </a:fld>
            <a:endParaRPr lang="en-US" dirty="0"/>
          </a:p>
        </p:txBody>
      </p:sp>
    </p:spTree>
    <p:extLst>
      <p:ext uri="{BB962C8B-B14F-4D97-AF65-F5344CB8AC3E}">
        <p14:creationId xmlns:p14="http://schemas.microsoft.com/office/powerpoint/2010/main" val="1857181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45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7276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951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5602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921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60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201"/>
            <a:ext cx="3886200" cy="3433763"/>
          </a:xfrm>
          <a:solidFill>
            <a:srgbClr val="8FAFCF"/>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201"/>
            <a:ext cx="3886200" cy="3433763"/>
          </a:xfrm>
          <a:solidFill>
            <a:srgbClr val="FF9797"/>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773610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15451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16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267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3267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157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3969427" y="6027459"/>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01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1" kern="1200">
          <a:solidFill>
            <a:srgbClr val="121F88"/>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aeyc.org/defining-recognizing-high-quality-early-learning-programs"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s://www.jstor.org/stable/2709516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aeyc.org/sites/default/files/globally-shared/downloads/PDFs/resources/position-statements/advancingequitypositionstatement.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aeyc.org/sites/default/files/globally-shared/downloads/PDFs/resources/position-statements/advancingequitypositionstatemen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jstor.org/stable/27095169?seq=1"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cquality.acf.hhs.gov/resource-guid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hildcareta.acf.hhs.gov/sites/default/files/347_2010_qris_fact_sheet_special_needs_and_inclusion_final_508compliant.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ctacenter.org/~pdfs/topics/inclusion/ece_indicators_of_high_quality_inclusion.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log.brookespublishing.com/12-key-practices-for-high-quality-early-childhood-inclusion/#:~:text=12%20Key%20Practices%20for%20High-Quality%20Early%20Childhood%20Inclusion,8%20Adaptation%20of%20Group%20Activities%20...%20More%20items" TargetMode="External"/><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ublications.aap.org/pediatrics/article/140/2/e20171488/38652/Quality-Early-Education-and-Child-Care-From-Birth?autologincheck=redirecte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5743-A096-254C-8300-481BF841819D}"/>
              </a:ext>
            </a:extLst>
          </p:cNvPr>
          <p:cNvSpPr>
            <a:spLocks noGrp="1"/>
          </p:cNvSpPr>
          <p:nvPr>
            <p:ph type="ctrTitle"/>
          </p:nvPr>
        </p:nvSpPr>
        <p:spPr/>
        <p:txBody>
          <a:bodyPr>
            <a:normAutofit/>
          </a:bodyPr>
          <a:lstStyle/>
          <a:p>
            <a:r>
              <a:rPr lang="en-US" dirty="0"/>
              <a:t>Early Childhood Inclusion: </a:t>
            </a:r>
            <a:br>
              <a:rPr lang="en-US" dirty="0"/>
            </a:br>
            <a:r>
              <a:rPr lang="en-US" dirty="0"/>
              <a:t> </a:t>
            </a:r>
          </a:p>
        </p:txBody>
      </p:sp>
      <p:sp>
        <p:nvSpPr>
          <p:cNvPr id="3" name="Subtitle 2">
            <a:extLst>
              <a:ext uri="{FF2B5EF4-FFF2-40B4-BE49-F238E27FC236}">
                <a16:creationId xmlns:a16="http://schemas.microsoft.com/office/drawing/2014/main" id="{D49A5BAD-CD63-FE4D-87D5-EA3E9E2ABB3F}"/>
              </a:ext>
            </a:extLst>
          </p:cNvPr>
          <p:cNvSpPr>
            <a:spLocks noGrp="1"/>
          </p:cNvSpPr>
          <p:nvPr>
            <p:ph type="subTitle" idx="1"/>
          </p:nvPr>
        </p:nvSpPr>
        <p:spPr/>
        <p:txBody>
          <a:bodyPr>
            <a:normAutofit/>
          </a:bodyPr>
          <a:lstStyle/>
          <a:p>
            <a:r>
              <a:rPr lang="en-US" sz="4050" dirty="0"/>
              <a:t>The Early Childhood Environment</a:t>
            </a:r>
          </a:p>
        </p:txBody>
      </p:sp>
      <p:sp>
        <p:nvSpPr>
          <p:cNvPr id="5" name="TextBox 4">
            <a:extLst>
              <a:ext uri="{FF2B5EF4-FFF2-40B4-BE49-F238E27FC236}">
                <a16:creationId xmlns:a16="http://schemas.microsoft.com/office/drawing/2014/main" id="{A84B945B-0E7D-E1E6-1983-C981F98CBECF}"/>
              </a:ext>
            </a:extLst>
          </p:cNvPr>
          <p:cNvSpPr txBox="1"/>
          <p:nvPr/>
        </p:nvSpPr>
        <p:spPr>
          <a:xfrm>
            <a:off x="6491037" y="1260441"/>
            <a:ext cx="1584104" cy="461665"/>
          </a:xfrm>
          <a:prstGeom prst="rect">
            <a:avLst/>
          </a:prstGeom>
          <a:noFill/>
        </p:spPr>
        <p:txBody>
          <a:bodyPr wrap="square">
            <a:spAutoFit/>
          </a:bodyPr>
          <a:lstStyle/>
          <a:p>
            <a:pPr defTabSz="685800">
              <a:defRPr/>
            </a:pPr>
            <a:r>
              <a:rPr lang="en-US" sz="2400" b="1" dirty="0">
                <a:solidFill>
                  <a:srgbClr val="0070C0"/>
                </a:solidFill>
                <a:latin typeface="Calibri" panose="020F0502020204030204"/>
              </a:rPr>
              <a:t>Module 2</a:t>
            </a:r>
          </a:p>
        </p:txBody>
      </p:sp>
    </p:spTree>
    <p:extLst>
      <p:ext uri="{BB962C8B-B14F-4D97-AF65-F5344CB8AC3E}">
        <p14:creationId xmlns:p14="http://schemas.microsoft.com/office/powerpoint/2010/main" val="301731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11B94-12F0-70F5-7F15-B9949C01790D}"/>
              </a:ext>
            </a:extLst>
          </p:cNvPr>
          <p:cNvSpPr>
            <a:spLocks noGrp="1"/>
          </p:cNvSpPr>
          <p:nvPr>
            <p:ph type="title"/>
          </p:nvPr>
        </p:nvSpPr>
        <p:spPr>
          <a:xfrm>
            <a:off x="572502" y="204707"/>
            <a:ext cx="7886700" cy="1325563"/>
          </a:xfrm>
        </p:spPr>
        <p:txBody>
          <a:bodyPr/>
          <a:lstStyle/>
          <a:p>
            <a:r>
              <a:rPr lang="en-US" dirty="0"/>
              <a:t>Child Assessment </a:t>
            </a:r>
          </a:p>
        </p:txBody>
      </p:sp>
      <p:sp>
        <p:nvSpPr>
          <p:cNvPr id="3" name="Content Placeholder 2">
            <a:extLst>
              <a:ext uri="{FF2B5EF4-FFF2-40B4-BE49-F238E27FC236}">
                <a16:creationId xmlns:a16="http://schemas.microsoft.com/office/drawing/2014/main" id="{37EA2340-79AB-4997-F019-5E2A36DE3229}"/>
              </a:ext>
            </a:extLst>
          </p:cNvPr>
          <p:cNvSpPr>
            <a:spLocks noGrp="1"/>
          </p:cNvSpPr>
          <p:nvPr>
            <p:ph idx="1"/>
          </p:nvPr>
        </p:nvSpPr>
        <p:spPr>
          <a:xfrm>
            <a:off x="572502" y="1361828"/>
            <a:ext cx="7886700" cy="4686046"/>
          </a:xfrm>
        </p:spPr>
        <p:txBody>
          <a:bodyPr>
            <a:normAutofit/>
          </a:bodyPr>
          <a:lstStyle/>
          <a:p>
            <a:r>
              <a:rPr lang="en-US" dirty="0"/>
              <a:t>The process of gathering, reviewing, and using information about a child's development and learning</a:t>
            </a:r>
          </a:p>
          <a:p>
            <a:r>
              <a:rPr lang="en-US" dirty="0"/>
              <a:t>Identifies children’s strengths and learning styles, monitors development and learning, informs curriculum and instruction, identifies children who require additional or increased supports and special services, and evaluates program effectiveness </a:t>
            </a:r>
          </a:p>
          <a:p>
            <a:r>
              <a:rPr lang="en-US" dirty="0"/>
              <a:t>Takes different forms, such as observations, portfolios, educator ratings, parent ratings, and standardized tests </a:t>
            </a:r>
          </a:p>
          <a:p>
            <a:r>
              <a:rPr lang="en-US" dirty="0"/>
              <a:t>Can be formative, summative, or interim</a:t>
            </a:r>
          </a:p>
          <a:p>
            <a:r>
              <a:rPr lang="en-US" dirty="0"/>
              <a:t>Exchanged with families and other team members</a:t>
            </a:r>
          </a:p>
          <a:p>
            <a:r>
              <a:rPr lang="en-US" dirty="0"/>
              <a:t>Meaningful, accurate, objective, and sensitive to children’s abilities and family culture, experiences, and home language</a:t>
            </a:r>
          </a:p>
          <a:p>
            <a:r>
              <a:rPr lang="en-US" dirty="0"/>
              <a:t>Implemented in as natural and familiar a setting as possible</a:t>
            </a:r>
          </a:p>
        </p:txBody>
      </p:sp>
    </p:spTree>
    <p:extLst>
      <p:ext uri="{BB962C8B-B14F-4D97-AF65-F5344CB8AC3E}">
        <p14:creationId xmlns:p14="http://schemas.microsoft.com/office/powerpoint/2010/main" val="1481777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963C4-695E-34ED-7E85-F79ECBDBF945}"/>
              </a:ext>
            </a:extLst>
          </p:cNvPr>
          <p:cNvSpPr>
            <a:spLocks noGrp="1"/>
          </p:cNvSpPr>
          <p:nvPr>
            <p:ph type="title"/>
          </p:nvPr>
        </p:nvSpPr>
        <p:spPr/>
        <p:txBody>
          <a:bodyPr/>
          <a:lstStyle/>
          <a:p>
            <a:r>
              <a:rPr lang="en-US" dirty="0"/>
              <a:t>NAEYC Accreditation provides a shared understanding of the indicators of EC quality. </a:t>
            </a:r>
          </a:p>
        </p:txBody>
      </p:sp>
      <p:sp>
        <p:nvSpPr>
          <p:cNvPr id="3" name="Content Placeholder 2">
            <a:extLst>
              <a:ext uri="{FF2B5EF4-FFF2-40B4-BE49-F238E27FC236}">
                <a16:creationId xmlns:a16="http://schemas.microsoft.com/office/drawing/2014/main" id="{40BA0327-25B2-B25E-3CB1-A3920731A6A4}"/>
              </a:ext>
            </a:extLst>
          </p:cNvPr>
          <p:cNvSpPr>
            <a:spLocks noGrp="1"/>
          </p:cNvSpPr>
          <p:nvPr>
            <p:ph sz="half" idx="1"/>
          </p:nvPr>
        </p:nvSpPr>
        <p:spPr>
          <a:xfrm>
            <a:off x="487217" y="1915099"/>
            <a:ext cx="3886200" cy="4351338"/>
          </a:xfrm>
        </p:spPr>
        <p:txBody>
          <a:bodyPr>
            <a:normAutofit/>
          </a:bodyPr>
          <a:lstStyle/>
          <a:p>
            <a:pPr algn="l"/>
            <a:r>
              <a:rPr lang="en-US" b="0" i="0" dirty="0">
                <a:solidFill>
                  <a:srgbClr val="008993"/>
                </a:solidFill>
                <a:effectLst/>
                <a:latin typeface="Arvo"/>
              </a:rPr>
              <a:t>Standard 1: Relationships</a:t>
            </a:r>
            <a:br>
              <a:rPr lang="en-US" b="0" i="0" dirty="0">
                <a:solidFill>
                  <a:srgbClr val="008993"/>
                </a:solidFill>
                <a:effectLst/>
                <a:latin typeface="Arvo"/>
              </a:rPr>
            </a:br>
            <a:endParaRPr lang="en-US" b="0" i="0" dirty="0">
              <a:solidFill>
                <a:srgbClr val="008993"/>
              </a:solidFill>
              <a:effectLst/>
              <a:latin typeface="Arvo"/>
            </a:endParaRPr>
          </a:p>
          <a:p>
            <a:pPr algn="l"/>
            <a:r>
              <a:rPr lang="en-US" b="0" i="0" dirty="0">
                <a:solidFill>
                  <a:srgbClr val="008993"/>
                </a:solidFill>
                <a:effectLst/>
                <a:latin typeface="Arvo"/>
              </a:rPr>
              <a:t>Standard 2: Curriculum</a:t>
            </a:r>
            <a:br>
              <a:rPr lang="en-US" b="0" i="0" dirty="0">
                <a:solidFill>
                  <a:srgbClr val="008993"/>
                </a:solidFill>
                <a:effectLst/>
                <a:latin typeface="Arvo"/>
              </a:rPr>
            </a:br>
            <a:endParaRPr lang="en-US" b="0" i="0" dirty="0">
              <a:solidFill>
                <a:srgbClr val="008993"/>
              </a:solidFill>
              <a:effectLst/>
              <a:latin typeface="Arvo"/>
            </a:endParaRPr>
          </a:p>
          <a:p>
            <a:pPr algn="l"/>
            <a:r>
              <a:rPr lang="en-US" b="0" i="0" dirty="0">
                <a:solidFill>
                  <a:srgbClr val="008993"/>
                </a:solidFill>
                <a:effectLst/>
                <a:latin typeface="Arvo"/>
              </a:rPr>
              <a:t>Standard 3: Teaching</a:t>
            </a:r>
            <a:br>
              <a:rPr lang="en-US" b="0" i="0" dirty="0">
                <a:solidFill>
                  <a:srgbClr val="008993"/>
                </a:solidFill>
                <a:effectLst/>
                <a:latin typeface="Arvo"/>
              </a:rPr>
            </a:br>
            <a:endParaRPr lang="en-US" b="0" i="0" dirty="0">
              <a:solidFill>
                <a:srgbClr val="008993"/>
              </a:solidFill>
              <a:effectLst/>
              <a:latin typeface="Arvo"/>
            </a:endParaRPr>
          </a:p>
          <a:p>
            <a:pPr algn="l"/>
            <a:r>
              <a:rPr lang="en-US" b="0" i="0" dirty="0">
                <a:solidFill>
                  <a:srgbClr val="008993"/>
                </a:solidFill>
                <a:effectLst/>
                <a:latin typeface="Arvo"/>
              </a:rPr>
              <a:t>Standard 4: Assessment</a:t>
            </a:r>
          </a:p>
          <a:p>
            <a:pPr marL="0" indent="0" algn="l">
              <a:buNone/>
            </a:pPr>
            <a:endParaRPr lang="en-US" sz="1400" b="0" i="0" dirty="0">
              <a:solidFill>
                <a:srgbClr val="008993"/>
              </a:solidFill>
              <a:effectLst/>
              <a:latin typeface="Arvo"/>
            </a:endParaRPr>
          </a:p>
          <a:p>
            <a:pPr algn="l"/>
            <a:r>
              <a:rPr lang="en-US" b="0" i="0" dirty="0">
                <a:solidFill>
                  <a:srgbClr val="008993"/>
                </a:solidFill>
                <a:effectLst/>
                <a:latin typeface="Arvo"/>
              </a:rPr>
              <a:t>Standard 5: Health</a:t>
            </a:r>
            <a:br>
              <a:rPr lang="en-US" b="0" i="0" dirty="0">
                <a:solidFill>
                  <a:srgbClr val="008993"/>
                </a:solidFill>
                <a:effectLst/>
                <a:latin typeface="Arvo"/>
              </a:rPr>
            </a:br>
            <a:endParaRPr lang="en-US" b="0" i="0" dirty="0">
              <a:solidFill>
                <a:srgbClr val="008993"/>
              </a:solidFill>
              <a:effectLst/>
              <a:latin typeface="Arvo"/>
            </a:endParaRPr>
          </a:p>
        </p:txBody>
      </p:sp>
      <p:sp>
        <p:nvSpPr>
          <p:cNvPr id="4" name="Content Placeholder 3">
            <a:extLst>
              <a:ext uri="{FF2B5EF4-FFF2-40B4-BE49-F238E27FC236}">
                <a16:creationId xmlns:a16="http://schemas.microsoft.com/office/drawing/2014/main" id="{1169746A-0C8A-33FB-4402-21D2869DEFB1}"/>
              </a:ext>
            </a:extLst>
          </p:cNvPr>
          <p:cNvSpPr>
            <a:spLocks noGrp="1"/>
          </p:cNvSpPr>
          <p:nvPr>
            <p:ph sz="half" idx="2"/>
          </p:nvPr>
        </p:nvSpPr>
        <p:spPr>
          <a:xfrm>
            <a:off x="4096251" y="1915099"/>
            <a:ext cx="5557086" cy="4351338"/>
          </a:xfrm>
        </p:spPr>
        <p:txBody>
          <a:bodyPr>
            <a:normAutofit/>
          </a:bodyPr>
          <a:lstStyle/>
          <a:p>
            <a:pPr algn="l"/>
            <a:r>
              <a:rPr lang="en-US" b="0" i="0" dirty="0">
                <a:solidFill>
                  <a:srgbClr val="008993"/>
                </a:solidFill>
                <a:effectLst/>
                <a:latin typeface="Arvo"/>
              </a:rPr>
              <a:t>Standard 6: Staff Competencies</a:t>
            </a:r>
            <a:br>
              <a:rPr lang="en-US" b="0" i="0" dirty="0">
                <a:solidFill>
                  <a:srgbClr val="008993"/>
                </a:solidFill>
                <a:effectLst/>
                <a:latin typeface="Arvo"/>
              </a:rPr>
            </a:br>
            <a:endParaRPr lang="en-US" b="0" i="0" dirty="0">
              <a:solidFill>
                <a:srgbClr val="008993"/>
              </a:solidFill>
              <a:effectLst/>
              <a:latin typeface="Arvo"/>
            </a:endParaRPr>
          </a:p>
          <a:p>
            <a:pPr algn="l"/>
            <a:r>
              <a:rPr lang="en-US" b="0" i="0" dirty="0">
                <a:solidFill>
                  <a:srgbClr val="008993"/>
                </a:solidFill>
                <a:effectLst/>
                <a:latin typeface="Arvo"/>
              </a:rPr>
              <a:t>Standard 7: Families</a:t>
            </a:r>
            <a:br>
              <a:rPr lang="en-US" b="0" i="0" dirty="0">
                <a:solidFill>
                  <a:srgbClr val="008993"/>
                </a:solidFill>
                <a:effectLst/>
                <a:latin typeface="Arvo"/>
              </a:rPr>
            </a:br>
            <a:endParaRPr lang="en-US" b="0" i="0" dirty="0">
              <a:solidFill>
                <a:srgbClr val="008993"/>
              </a:solidFill>
              <a:effectLst/>
              <a:latin typeface="Arvo"/>
            </a:endParaRPr>
          </a:p>
          <a:p>
            <a:pPr algn="l"/>
            <a:r>
              <a:rPr lang="en-US" b="0" i="0" dirty="0">
                <a:solidFill>
                  <a:srgbClr val="008993"/>
                </a:solidFill>
                <a:effectLst/>
                <a:latin typeface="Arvo"/>
              </a:rPr>
              <a:t>Standard 8: Community Relationships</a:t>
            </a:r>
            <a:br>
              <a:rPr lang="en-US" b="0" i="0" dirty="0">
                <a:solidFill>
                  <a:srgbClr val="008993"/>
                </a:solidFill>
                <a:effectLst/>
                <a:latin typeface="Arvo"/>
              </a:rPr>
            </a:br>
            <a:endParaRPr lang="en-US" b="0" i="0" dirty="0">
              <a:solidFill>
                <a:srgbClr val="008993"/>
              </a:solidFill>
              <a:effectLst/>
              <a:latin typeface="Arvo"/>
            </a:endParaRPr>
          </a:p>
          <a:p>
            <a:pPr algn="l"/>
            <a:r>
              <a:rPr lang="en-US" b="0" i="0" dirty="0">
                <a:solidFill>
                  <a:srgbClr val="008993"/>
                </a:solidFill>
                <a:effectLst/>
                <a:latin typeface="Arvo"/>
              </a:rPr>
              <a:t>Standard 9: Physical Environment</a:t>
            </a:r>
            <a:br>
              <a:rPr lang="en-US" b="0" i="0" dirty="0">
                <a:solidFill>
                  <a:srgbClr val="008993"/>
                </a:solidFill>
                <a:effectLst/>
                <a:latin typeface="Arvo"/>
              </a:rPr>
            </a:br>
            <a:endParaRPr lang="en-US" b="0" i="0" dirty="0">
              <a:solidFill>
                <a:srgbClr val="008993"/>
              </a:solidFill>
              <a:effectLst/>
              <a:latin typeface="Arvo"/>
            </a:endParaRPr>
          </a:p>
          <a:p>
            <a:pPr algn="l"/>
            <a:r>
              <a:rPr lang="en-US" b="0" i="0" dirty="0">
                <a:solidFill>
                  <a:srgbClr val="008993"/>
                </a:solidFill>
                <a:effectLst/>
                <a:latin typeface="Arvo"/>
              </a:rPr>
              <a:t>Standard 10: Leadership and Management</a:t>
            </a:r>
          </a:p>
          <a:p>
            <a:endParaRPr lang="en-US" dirty="0"/>
          </a:p>
        </p:txBody>
      </p:sp>
      <p:sp>
        <p:nvSpPr>
          <p:cNvPr id="9" name="TextBox 8">
            <a:extLst>
              <a:ext uri="{FF2B5EF4-FFF2-40B4-BE49-F238E27FC236}">
                <a16:creationId xmlns:a16="http://schemas.microsoft.com/office/drawing/2014/main" id="{8403FE96-D1D0-5EE6-6982-6BB806FECC57}"/>
              </a:ext>
            </a:extLst>
          </p:cNvPr>
          <p:cNvSpPr txBox="1"/>
          <p:nvPr/>
        </p:nvSpPr>
        <p:spPr>
          <a:xfrm>
            <a:off x="146604" y="5200701"/>
            <a:ext cx="8850792" cy="1200329"/>
          </a:xfrm>
          <a:prstGeom prst="rect">
            <a:avLst/>
          </a:prstGeom>
          <a:noFill/>
        </p:spPr>
        <p:txBody>
          <a:bodyPr wrap="square">
            <a:spAutoFit/>
          </a:bodyPr>
          <a:lstStyle/>
          <a:p>
            <a:pPr algn="ctr"/>
            <a:r>
              <a:rPr lang="en-US" dirty="0">
                <a:hlinkClick r:id="rId3"/>
              </a:rPr>
              <a:t>https://www.naeyc.org/sites/default/files/globally-shared/downloads/PDFs/accreditation/early-learning/overview_of_the_standards.pdf</a:t>
            </a:r>
          </a:p>
          <a:p>
            <a:pPr algn="ctr"/>
            <a:endParaRPr lang="en-US" dirty="0">
              <a:hlinkClick r:id="rId3"/>
            </a:endParaRPr>
          </a:p>
          <a:p>
            <a:pPr algn="ctr"/>
            <a:endParaRPr lang="en-US" dirty="0"/>
          </a:p>
        </p:txBody>
      </p:sp>
    </p:spTree>
    <p:extLst>
      <p:ext uri="{BB962C8B-B14F-4D97-AF65-F5344CB8AC3E}">
        <p14:creationId xmlns:p14="http://schemas.microsoft.com/office/powerpoint/2010/main" val="3764558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A748-73A6-430E-3842-AF414A516DCD}"/>
              </a:ext>
            </a:extLst>
          </p:cNvPr>
          <p:cNvSpPr>
            <a:spLocks noGrp="1"/>
          </p:cNvSpPr>
          <p:nvPr>
            <p:ph type="title"/>
          </p:nvPr>
        </p:nvSpPr>
        <p:spPr>
          <a:xfrm>
            <a:off x="628650" y="212728"/>
            <a:ext cx="7886700" cy="1325563"/>
          </a:xfrm>
        </p:spPr>
        <p:txBody>
          <a:bodyPr>
            <a:normAutofit/>
          </a:bodyPr>
          <a:lstStyle/>
          <a:p>
            <a:r>
              <a:rPr lang="en-US" dirty="0"/>
              <a:t>Equity and Implicit Bias in EC Environments</a:t>
            </a:r>
          </a:p>
        </p:txBody>
      </p:sp>
      <p:sp>
        <p:nvSpPr>
          <p:cNvPr id="3" name="Content Placeholder 2">
            <a:extLst>
              <a:ext uri="{FF2B5EF4-FFF2-40B4-BE49-F238E27FC236}">
                <a16:creationId xmlns:a16="http://schemas.microsoft.com/office/drawing/2014/main" id="{718EDB54-275A-A719-B256-B40EB27A639F}"/>
              </a:ext>
            </a:extLst>
          </p:cNvPr>
          <p:cNvSpPr>
            <a:spLocks noGrp="1"/>
          </p:cNvSpPr>
          <p:nvPr>
            <p:ph idx="1"/>
          </p:nvPr>
        </p:nvSpPr>
        <p:spPr>
          <a:xfrm>
            <a:off x="417094" y="1425996"/>
            <a:ext cx="8098255" cy="4351338"/>
          </a:xfrm>
        </p:spPr>
        <p:txBody>
          <a:bodyPr>
            <a:normAutofit fontScale="92500"/>
          </a:bodyPr>
          <a:lstStyle/>
          <a:p>
            <a:pPr lvl="1"/>
            <a:r>
              <a:rPr lang="en-US" sz="2400" dirty="0"/>
              <a:t>Systemic educational practices, including inequitable levels of access and advancement, barriers to funding and resources, and lack of culturally relevant policies and practices, continue to exist in our educational system. </a:t>
            </a:r>
          </a:p>
          <a:p>
            <a:pPr lvl="1"/>
            <a:endParaRPr lang="en-US" sz="2400" dirty="0"/>
          </a:p>
          <a:p>
            <a:pPr lvl="1"/>
            <a:r>
              <a:rPr lang="en-US" sz="2400" dirty="0"/>
              <a:t>Implicit bias makes it even more difficult for children of color to experience the full benefits of early childhood. </a:t>
            </a:r>
          </a:p>
          <a:p>
            <a:pPr lvl="1"/>
            <a:endParaRPr lang="en-US" sz="2400" dirty="0"/>
          </a:p>
          <a:p>
            <a:pPr lvl="1"/>
            <a:r>
              <a:rPr lang="en-US" sz="2400" dirty="0"/>
              <a:t>Discipline, including suspension and expulsion, are unevenly implemented, with children of color much more likely to experience these harsh and exclusionary practices. </a:t>
            </a:r>
          </a:p>
          <a:p>
            <a:pPr marL="342900" lvl="1" indent="0">
              <a:buNone/>
            </a:pPr>
            <a:endParaRPr lang="en-US" sz="2400" dirty="0"/>
          </a:p>
          <a:p>
            <a:pPr marL="0" indent="0" algn="ctr">
              <a:buNone/>
            </a:pPr>
            <a:r>
              <a:rPr lang="en-US"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Quality Includes Removing Bias from Early Childhood Education Environments on JSTOR</a:t>
            </a:r>
            <a:endParaRPr lang="en-US" dirty="0"/>
          </a:p>
        </p:txBody>
      </p:sp>
    </p:spTree>
    <p:extLst>
      <p:ext uri="{BB962C8B-B14F-4D97-AF65-F5344CB8AC3E}">
        <p14:creationId xmlns:p14="http://schemas.microsoft.com/office/powerpoint/2010/main" val="49997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1A4-61B9-B941-16EF-5D5665CE1FBA}"/>
              </a:ext>
            </a:extLst>
          </p:cNvPr>
          <p:cNvSpPr>
            <a:spLocks noGrp="1"/>
          </p:cNvSpPr>
          <p:nvPr>
            <p:ph type="title"/>
          </p:nvPr>
        </p:nvSpPr>
        <p:spPr>
          <a:xfrm>
            <a:off x="628650" y="29994"/>
            <a:ext cx="7886700" cy="1325563"/>
          </a:xfrm>
        </p:spPr>
        <p:txBody>
          <a:bodyPr>
            <a:normAutofit/>
          </a:bodyPr>
          <a:lstStyle/>
          <a:p>
            <a:r>
              <a:rPr lang="en-US" dirty="0"/>
              <a:t>Practices for Advancing Equity</a:t>
            </a:r>
          </a:p>
        </p:txBody>
      </p:sp>
      <p:sp>
        <p:nvSpPr>
          <p:cNvPr id="3" name="Content Placeholder 2">
            <a:extLst>
              <a:ext uri="{FF2B5EF4-FFF2-40B4-BE49-F238E27FC236}">
                <a16:creationId xmlns:a16="http://schemas.microsoft.com/office/drawing/2014/main" id="{DA751571-B7D4-9EBC-1296-1280B30F30EF}"/>
              </a:ext>
            </a:extLst>
          </p:cNvPr>
          <p:cNvSpPr>
            <a:spLocks noGrp="1"/>
          </p:cNvSpPr>
          <p:nvPr>
            <p:ph idx="1"/>
          </p:nvPr>
        </p:nvSpPr>
        <p:spPr>
          <a:xfrm>
            <a:off x="628650" y="1161303"/>
            <a:ext cx="7948863" cy="3980193"/>
          </a:xfrm>
        </p:spPr>
        <p:txBody>
          <a:bodyPr>
            <a:noAutofit/>
          </a:bodyPr>
          <a:lstStyle/>
          <a:p>
            <a:r>
              <a:rPr lang="en-US" sz="2400" dirty="0"/>
              <a:t>Build awareness and understanding of your culture, personal beliefs, values, and biases</a:t>
            </a:r>
          </a:p>
          <a:p>
            <a:r>
              <a:rPr lang="en-US" sz="2400" dirty="0"/>
              <a:t>Recognize the power and benefits of diversity and inclusivity</a:t>
            </a:r>
          </a:p>
          <a:p>
            <a:r>
              <a:rPr lang="en-US" sz="2400" dirty="0"/>
              <a:t>Take responsibility for biased actions, even if unintended, and actively work to repair harm </a:t>
            </a:r>
          </a:p>
          <a:p>
            <a:r>
              <a:rPr lang="en-US" sz="2400" dirty="0"/>
              <a:t>Acknowledge and seek to understand structural inequities and their impact over time</a:t>
            </a:r>
          </a:p>
          <a:p>
            <a:r>
              <a:rPr lang="en-US" sz="2400" dirty="0"/>
              <a:t>View your commitment to cultural responsiveness as an ongoing process </a:t>
            </a:r>
          </a:p>
          <a:p>
            <a:r>
              <a:rPr lang="en-US" sz="2400" dirty="0"/>
              <a:t>Recognize that the professional knowledge base is changing </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NAEYC Position Statement           </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advancingequitypositionstatement.pdf (naeyc.org)</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ctr">
              <a:buNone/>
            </a:pPr>
            <a:endParaRPr lang="en-US" sz="1800" dirty="0"/>
          </a:p>
          <a:p>
            <a:pPr marL="0" indent="0" algn="ctr">
              <a:buNone/>
            </a:pPr>
            <a:endParaRPr lang="en-US" sz="1800" dirty="0">
              <a:hlinkClick r:id="rId3"/>
            </a:endParaRPr>
          </a:p>
        </p:txBody>
      </p:sp>
    </p:spTree>
    <p:extLst>
      <p:ext uri="{BB962C8B-B14F-4D97-AF65-F5344CB8AC3E}">
        <p14:creationId xmlns:p14="http://schemas.microsoft.com/office/powerpoint/2010/main" val="3724851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1A4-61B9-B941-16EF-5D5665CE1FBA}"/>
              </a:ext>
            </a:extLst>
          </p:cNvPr>
          <p:cNvSpPr>
            <a:spLocks noGrp="1"/>
          </p:cNvSpPr>
          <p:nvPr>
            <p:ph type="title"/>
          </p:nvPr>
        </p:nvSpPr>
        <p:spPr/>
        <p:txBody>
          <a:bodyPr>
            <a:normAutofit/>
          </a:bodyPr>
          <a:lstStyle/>
          <a:p>
            <a:r>
              <a:rPr lang="en-US" dirty="0"/>
              <a:t>Practices for Advancing Equity cont.</a:t>
            </a:r>
          </a:p>
        </p:txBody>
      </p:sp>
      <p:sp>
        <p:nvSpPr>
          <p:cNvPr id="3" name="Content Placeholder 2">
            <a:extLst>
              <a:ext uri="{FF2B5EF4-FFF2-40B4-BE49-F238E27FC236}">
                <a16:creationId xmlns:a16="http://schemas.microsoft.com/office/drawing/2014/main" id="{DA751571-B7D4-9EBC-1296-1280B30F30EF}"/>
              </a:ext>
            </a:extLst>
          </p:cNvPr>
          <p:cNvSpPr>
            <a:spLocks noGrp="1"/>
          </p:cNvSpPr>
          <p:nvPr>
            <p:ph idx="1"/>
          </p:nvPr>
        </p:nvSpPr>
        <p:spPr>
          <a:xfrm>
            <a:off x="713875" y="1690691"/>
            <a:ext cx="7539788" cy="4196556"/>
          </a:xfrm>
        </p:spPr>
        <p:txBody>
          <a:bodyPr>
            <a:noAutofit/>
          </a:bodyPr>
          <a:lstStyle/>
          <a:p>
            <a:r>
              <a:rPr lang="en-US" sz="2400" dirty="0"/>
              <a:t>Create a caring, equitable community of engaged learners</a:t>
            </a:r>
          </a:p>
          <a:p>
            <a:r>
              <a:rPr lang="en-US" sz="2400" dirty="0"/>
              <a:t>Establish reciprocal relationships with families</a:t>
            </a:r>
          </a:p>
          <a:p>
            <a:r>
              <a:rPr lang="en-US" sz="2400" dirty="0"/>
              <a:t>Observe, document, and assess children’s learning and development</a:t>
            </a:r>
          </a:p>
          <a:p>
            <a:r>
              <a:rPr lang="en-US" sz="2400" dirty="0"/>
              <a:t>Advocate on behalf of young children, families, and the early childhood profession</a:t>
            </a:r>
          </a:p>
          <a:p>
            <a:endParaRPr lang="en-US" sz="1800" dirty="0">
              <a:hlinkClick r:id="rId2"/>
            </a:endParaRPr>
          </a:p>
          <a:p>
            <a:pPr marL="0" indent="0">
              <a:buNone/>
            </a:pPr>
            <a:endParaRPr lang="en-US" sz="1800" dirty="0">
              <a:hlinkClick r:id="rId2"/>
            </a:endParaRP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NAEYC Position Statement           </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advancingequitypositionstatement.pdf (naeyc.org)</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ctr">
              <a:buNone/>
            </a:pPr>
            <a:endParaRPr lang="en-US" sz="1800" dirty="0">
              <a:hlinkClick r:id="rId2"/>
            </a:endParaRPr>
          </a:p>
          <a:p>
            <a:pPr marL="0" indent="0" algn="ctr">
              <a:buNone/>
            </a:pPr>
            <a:endParaRPr lang="en-US" sz="1800" dirty="0">
              <a:hlinkClick r:id="rId2"/>
            </a:endParaRPr>
          </a:p>
        </p:txBody>
      </p:sp>
    </p:spTree>
    <p:extLst>
      <p:ext uri="{BB962C8B-B14F-4D97-AF65-F5344CB8AC3E}">
        <p14:creationId xmlns:p14="http://schemas.microsoft.com/office/powerpoint/2010/main" val="787876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A748-73A6-430E-3842-AF414A516DCD}"/>
              </a:ext>
            </a:extLst>
          </p:cNvPr>
          <p:cNvSpPr>
            <a:spLocks noGrp="1"/>
          </p:cNvSpPr>
          <p:nvPr>
            <p:ph type="title"/>
          </p:nvPr>
        </p:nvSpPr>
        <p:spPr/>
        <p:txBody>
          <a:bodyPr>
            <a:normAutofit/>
          </a:bodyPr>
          <a:lstStyle/>
          <a:p>
            <a:r>
              <a:rPr lang="en-US" dirty="0"/>
              <a:t>Practices for Counteracting the Impacts of Implicit Bias</a:t>
            </a:r>
            <a:endParaRPr lang="en-US" dirty="0">
              <a:highlight>
                <a:srgbClr val="FFFF00"/>
              </a:highlight>
            </a:endParaRPr>
          </a:p>
        </p:txBody>
      </p:sp>
      <p:sp>
        <p:nvSpPr>
          <p:cNvPr id="3" name="Content Placeholder 2">
            <a:extLst>
              <a:ext uri="{FF2B5EF4-FFF2-40B4-BE49-F238E27FC236}">
                <a16:creationId xmlns:a16="http://schemas.microsoft.com/office/drawing/2014/main" id="{718EDB54-275A-A719-B256-B40EB27A639F}"/>
              </a:ext>
            </a:extLst>
          </p:cNvPr>
          <p:cNvSpPr>
            <a:spLocks noGrp="1"/>
          </p:cNvSpPr>
          <p:nvPr>
            <p:ph idx="1"/>
          </p:nvPr>
        </p:nvSpPr>
        <p:spPr>
          <a:xfrm>
            <a:off x="460208" y="1825625"/>
            <a:ext cx="7886700" cy="4351338"/>
          </a:xfrm>
        </p:spPr>
        <p:txBody>
          <a:bodyPr/>
          <a:lstStyle/>
          <a:p>
            <a:pPr marL="0" indent="0">
              <a:buNone/>
            </a:pPr>
            <a:endParaRPr lang="en-US" dirty="0">
              <a:highlight>
                <a:srgbClr val="FFFF00"/>
              </a:highlight>
            </a:endParaRPr>
          </a:p>
          <a:p>
            <a:pPr lvl="1"/>
            <a:r>
              <a:rPr lang="en-US" sz="2400" dirty="0"/>
              <a:t>Increase hiring/retention of teachers of color</a:t>
            </a:r>
          </a:p>
          <a:p>
            <a:pPr lvl="1"/>
            <a:r>
              <a:rPr lang="en-US" sz="2400" dirty="0"/>
              <a:t>Build empathy and cultural competence</a:t>
            </a:r>
          </a:p>
          <a:p>
            <a:pPr lvl="1"/>
            <a:r>
              <a:rPr lang="en-US" sz="2400" dirty="0"/>
              <a:t>Promote positive school-family interactions &amp; effective family engagement</a:t>
            </a:r>
          </a:p>
          <a:p>
            <a:pPr marL="342900" lvl="1" indent="0">
              <a:buNone/>
            </a:pPr>
            <a:endParaRPr lang="en-US" sz="2400" dirty="0"/>
          </a:p>
          <a:p>
            <a:pPr marL="342900" lvl="1" indent="0">
              <a:buNone/>
            </a:pPr>
            <a:endParaRPr lang="en-US" sz="2400" dirty="0"/>
          </a:p>
          <a:p>
            <a:pPr lvl="1"/>
            <a:endParaRPr lang="en-US" dirty="0"/>
          </a:p>
          <a:p>
            <a:pPr marL="0" indent="0" algn="ctr">
              <a:buNone/>
            </a:pPr>
            <a:r>
              <a:rPr lang="en-US" dirty="0">
                <a:hlinkClick r:id="rId3"/>
              </a:rPr>
              <a:t>Quality Includes Removing Bias from Early Childhood Education Environments on JSTOR</a:t>
            </a:r>
            <a:endParaRPr lang="en-US" dirty="0"/>
          </a:p>
        </p:txBody>
      </p:sp>
    </p:spTree>
    <p:extLst>
      <p:ext uri="{BB962C8B-B14F-4D97-AF65-F5344CB8AC3E}">
        <p14:creationId xmlns:p14="http://schemas.microsoft.com/office/powerpoint/2010/main" val="102369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3C21D-E9AD-A2F9-49D7-B5734666CF90}"/>
              </a:ext>
            </a:extLst>
          </p:cNvPr>
          <p:cNvSpPr>
            <a:spLocks noGrp="1"/>
          </p:cNvSpPr>
          <p:nvPr>
            <p:ph type="title"/>
          </p:nvPr>
        </p:nvSpPr>
        <p:spPr/>
        <p:txBody>
          <a:bodyPr>
            <a:normAutofit/>
          </a:bodyPr>
          <a:lstStyle/>
          <a:p>
            <a:r>
              <a:rPr lang="en-US" dirty="0"/>
              <a:t>Universal Design for Learning (UDL)</a:t>
            </a:r>
          </a:p>
        </p:txBody>
      </p:sp>
      <p:sp>
        <p:nvSpPr>
          <p:cNvPr id="3" name="Content Placeholder 2">
            <a:extLst>
              <a:ext uri="{FF2B5EF4-FFF2-40B4-BE49-F238E27FC236}">
                <a16:creationId xmlns:a16="http://schemas.microsoft.com/office/drawing/2014/main" id="{7CC8AB70-C971-3003-61F1-0B77BCB0309A}"/>
              </a:ext>
            </a:extLst>
          </p:cNvPr>
          <p:cNvSpPr>
            <a:spLocks noGrp="1"/>
          </p:cNvSpPr>
          <p:nvPr>
            <p:ph idx="1"/>
          </p:nvPr>
        </p:nvSpPr>
        <p:spPr>
          <a:xfrm>
            <a:off x="628650" y="1825625"/>
            <a:ext cx="7969918" cy="4351338"/>
          </a:xfrm>
        </p:spPr>
        <p:txBody>
          <a:bodyPr>
            <a:normAutofit/>
          </a:bodyPr>
          <a:lstStyle/>
          <a:p>
            <a:r>
              <a:rPr lang="en-US" sz="2400" dirty="0"/>
              <a:t>Guides the development of flexible learning environments that accommodate the needs and abilities of all learners</a:t>
            </a:r>
          </a:p>
          <a:p>
            <a:r>
              <a:rPr lang="en-US" sz="2400" dirty="0"/>
              <a:t>Ensures teachers present information using multiple means</a:t>
            </a:r>
          </a:p>
          <a:p>
            <a:r>
              <a:rPr lang="en-US" sz="2400" dirty="0"/>
              <a:t>Encourages students to engage in learning and show what they know and can do in a variety of ways</a:t>
            </a:r>
          </a:p>
          <a:p>
            <a:r>
              <a:rPr lang="en-US" sz="2400" dirty="0"/>
              <a:t>Provides students an equal opportunity to succeed in the general education environment</a:t>
            </a:r>
          </a:p>
        </p:txBody>
      </p:sp>
    </p:spTree>
    <p:extLst>
      <p:ext uri="{BB962C8B-B14F-4D97-AF65-F5344CB8AC3E}">
        <p14:creationId xmlns:p14="http://schemas.microsoft.com/office/powerpoint/2010/main" val="4108047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3C21D-E9AD-A2F9-49D7-B5734666CF90}"/>
              </a:ext>
            </a:extLst>
          </p:cNvPr>
          <p:cNvSpPr>
            <a:spLocks noGrp="1"/>
          </p:cNvSpPr>
          <p:nvPr>
            <p:ph type="title"/>
          </p:nvPr>
        </p:nvSpPr>
        <p:spPr/>
        <p:txBody>
          <a:bodyPr>
            <a:normAutofit/>
          </a:bodyPr>
          <a:lstStyle/>
          <a:p>
            <a:r>
              <a:rPr lang="en-US" dirty="0"/>
              <a:t>Differentiating Instruction </a:t>
            </a:r>
          </a:p>
        </p:txBody>
      </p:sp>
      <p:sp>
        <p:nvSpPr>
          <p:cNvPr id="3" name="Content Placeholder 2">
            <a:extLst>
              <a:ext uri="{FF2B5EF4-FFF2-40B4-BE49-F238E27FC236}">
                <a16:creationId xmlns:a16="http://schemas.microsoft.com/office/drawing/2014/main" id="{7CC8AB70-C971-3003-61F1-0B77BCB0309A}"/>
              </a:ext>
            </a:extLst>
          </p:cNvPr>
          <p:cNvSpPr>
            <a:spLocks noGrp="1" noRot="1" noMove="1" noResize="1" noEditPoints="1" noAdjustHandles="1" noChangeArrowheads="1" noChangeShapeType="1"/>
          </p:cNvSpPr>
          <p:nvPr>
            <p:ph idx="1"/>
          </p:nvPr>
        </p:nvSpPr>
        <p:spPr/>
        <p:txBody>
          <a:bodyPr>
            <a:normAutofit/>
          </a:bodyPr>
          <a:lstStyle/>
          <a:p>
            <a:pPr marL="0" indent="0">
              <a:buNone/>
            </a:pPr>
            <a:r>
              <a:rPr lang="en-US" sz="2400" dirty="0"/>
              <a:t>Differentiated instruction aligns instruction with each child’s individual readiness level, as well as learning strengths and preferences.  </a:t>
            </a:r>
          </a:p>
          <a:p>
            <a:pPr marL="0" indent="0">
              <a:buNone/>
            </a:pPr>
            <a:endParaRPr lang="en-US" sz="2400" dirty="0"/>
          </a:p>
          <a:p>
            <a:pPr marL="0" indent="0">
              <a:buNone/>
            </a:pPr>
            <a:r>
              <a:rPr lang="en-US" sz="2400" dirty="0"/>
              <a:t>Teachers can differentiate instruction by adapting the content, process, product, and learning environment.</a:t>
            </a:r>
          </a:p>
        </p:txBody>
      </p:sp>
    </p:spTree>
    <p:extLst>
      <p:ext uri="{BB962C8B-B14F-4D97-AF65-F5344CB8AC3E}">
        <p14:creationId xmlns:p14="http://schemas.microsoft.com/office/powerpoint/2010/main" val="2034351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963C4-695E-34ED-7E85-F79ECBDBF945}"/>
              </a:ext>
            </a:extLst>
          </p:cNvPr>
          <p:cNvSpPr>
            <a:spLocks noGrp="1"/>
          </p:cNvSpPr>
          <p:nvPr>
            <p:ph type="title"/>
          </p:nvPr>
        </p:nvSpPr>
        <p:spPr/>
        <p:txBody>
          <a:bodyPr/>
          <a:lstStyle/>
          <a:p>
            <a:r>
              <a:rPr lang="en-US" dirty="0"/>
              <a:t>Identifying a High-Quality EC Environment through a QRIS</a:t>
            </a:r>
          </a:p>
        </p:txBody>
      </p:sp>
      <p:sp>
        <p:nvSpPr>
          <p:cNvPr id="3" name="Content Placeholder 2">
            <a:extLst>
              <a:ext uri="{FF2B5EF4-FFF2-40B4-BE49-F238E27FC236}">
                <a16:creationId xmlns:a16="http://schemas.microsoft.com/office/drawing/2014/main" id="{40BA0327-25B2-B25E-3CB1-A3920731A6A4}"/>
              </a:ext>
            </a:extLst>
          </p:cNvPr>
          <p:cNvSpPr>
            <a:spLocks noGrp="1"/>
          </p:cNvSpPr>
          <p:nvPr>
            <p:ph idx="1"/>
          </p:nvPr>
        </p:nvSpPr>
        <p:spPr>
          <a:xfrm>
            <a:off x="628650" y="1679495"/>
            <a:ext cx="7886700" cy="4351338"/>
          </a:xfrm>
        </p:spPr>
        <p:txBody>
          <a:bodyPr>
            <a:normAutofit lnSpcReduction="10000"/>
          </a:bodyPr>
          <a:lstStyle/>
          <a:p>
            <a:r>
              <a:rPr lang="en-US" sz="2400" kern="0" dirty="0">
                <a:solidFill>
                  <a:srgbClr val="333333"/>
                </a:solidFill>
                <a:ea typeface="Times New Roman" panose="02020603050405020304" pitchFamily="18" charset="0"/>
                <a:cs typeface="Calibri" panose="020F0502020204030204" pitchFamily="34" charset="0"/>
              </a:rPr>
              <a:t>Since the 1990s, states have been creating </a:t>
            </a:r>
            <a:r>
              <a:rPr lang="en-US" sz="2400" b="1" kern="0" dirty="0">
                <a:solidFill>
                  <a:srgbClr val="333333"/>
                </a:solidFill>
                <a:ea typeface="Times New Roman" panose="02020603050405020304" pitchFamily="18" charset="0"/>
                <a:cs typeface="Calibri" panose="020F0502020204030204" pitchFamily="34" charset="0"/>
              </a:rPr>
              <a:t>Quality Rating and Improvement Systems </a:t>
            </a:r>
            <a:r>
              <a:rPr lang="en-US" sz="2400" kern="0" dirty="0">
                <a:solidFill>
                  <a:srgbClr val="333333"/>
                </a:solidFill>
                <a:ea typeface="Times New Roman" panose="02020603050405020304" pitchFamily="18" charset="0"/>
                <a:cs typeface="Calibri" panose="020F0502020204030204" pitchFamily="34" charset="0"/>
              </a:rPr>
              <a:t>(</a:t>
            </a:r>
            <a:r>
              <a:rPr lang="en-US" sz="2400" b="1" kern="0" dirty="0">
                <a:solidFill>
                  <a:srgbClr val="333333"/>
                </a:solidFill>
                <a:ea typeface="Times New Roman" panose="02020603050405020304" pitchFamily="18" charset="0"/>
                <a:cs typeface="Calibri" panose="020F0502020204030204" pitchFamily="34" charset="0"/>
              </a:rPr>
              <a:t>QRIS</a:t>
            </a:r>
            <a:r>
              <a:rPr lang="en-US" sz="2400" kern="0" dirty="0">
                <a:solidFill>
                  <a:srgbClr val="333333"/>
                </a:solidFill>
                <a:ea typeface="Times New Roman" panose="02020603050405020304" pitchFamily="18" charset="0"/>
                <a:cs typeface="Calibri" panose="020F0502020204030204" pitchFamily="34" charset="0"/>
              </a:rPr>
              <a:t>) to assess, improve, and communicate the level of quality in early childhood programs.</a:t>
            </a:r>
          </a:p>
          <a:p>
            <a:r>
              <a:rPr lang="en-US" sz="2400" kern="0" dirty="0">
                <a:solidFill>
                  <a:srgbClr val="333333"/>
                </a:solidFill>
                <a:ea typeface="Times New Roman" panose="02020603050405020304" pitchFamily="18" charset="0"/>
                <a:cs typeface="Calibri" panose="020F0502020204030204" pitchFamily="34" charset="0"/>
              </a:rPr>
              <a:t>States a</a:t>
            </a:r>
            <a:r>
              <a:rPr lang="en-US" sz="2400" b="0" i="0" dirty="0">
                <a:solidFill>
                  <a:srgbClr val="000000"/>
                </a:solidFill>
                <a:effectLst/>
              </a:rPr>
              <a:t>ward quality ratings to EC programs that meet a set of defined program standards. </a:t>
            </a:r>
          </a:p>
          <a:p>
            <a:r>
              <a:rPr lang="en-US" sz="2400" b="0" i="0" dirty="0">
                <a:solidFill>
                  <a:srgbClr val="000000"/>
                </a:solidFill>
                <a:effectLst/>
              </a:rPr>
              <a:t>By participating in their state’s QRIS, providers embark on a path of continuous quality improvement (CQI). </a:t>
            </a:r>
          </a:p>
          <a:p>
            <a:r>
              <a:rPr lang="en-US" sz="2400" b="0" i="0" dirty="0">
                <a:solidFill>
                  <a:srgbClr val="000000"/>
                </a:solidFill>
                <a:effectLst/>
              </a:rPr>
              <a:t>States often reward higher quality programs through a higher subsidy reimbursement rate. </a:t>
            </a:r>
          </a:p>
          <a:p>
            <a:pPr marL="0" indent="0">
              <a:buNone/>
            </a:pPr>
            <a:endParaRPr lang="en-US" sz="2000" b="0" i="0" dirty="0">
              <a:solidFill>
                <a:srgbClr val="000000"/>
              </a:solidFill>
              <a:effectLst/>
            </a:endParaRPr>
          </a:p>
          <a:p>
            <a:pPr marL="0" indent="0" algn="ctr">
              <a:buNone/>
            </a:pPr>
            <a:r>
              <a:rPr lang="en-US" sz="2000" dirty="0">
                <a:hlinkClick r:id="rId3"/>
              </a:rPr>
              <a:t>QRIS Resource Guide | QRIS Resource Guide (hhs.gov)</a:t>
            </a:r>
            <a:endParaRPr lang="en-US" sz="2400" b="0" i="0" dirty="0">
              <a:solidFill>
                <a:srgbClr val="000000"/>
              </a:solidFill>
              <a:effectLst/>
            </a:endParaRPr>
          </a:p>
        </p:txBody>
      </p:sp>
    </p:spTree>
    <p:extLst>
      <p:ext uri="{BB962C8B-B14F-4D97-AF65-F5344CB8AC3E}">
        <p14:creationId xmlns:p14="http://schemas.microsoft.com/office/powerpoint/2010/main" val="1547114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A748-73A6-430E-3842-AF414A516DCD}"/>
              </a:ext>
            </a:extLst>
          </p:cNvPr>
          <p:cNvSpPr>
            <a:spLocks noGrp="1"/>
          </p:cNvSpPr>
          <p:nvPr>
            <p:ph type="title"/>
          </p:nvPr>
        </p:nvSpPr>
        <p:spPr>
          <a:xfrm>
            <a:off x="628650" y="153189"/>
            <a:ext cx="7886700" cy="1325563"/>
          </a:xfrm>
        </p:spPr>
        <p:txBody>
          <a:bodyPr/>
          <a:lstStyle/>
          <a:p>
            <a:r>
              <a:rPr lang="en-US" dirty="0"/>
              <a:t>QRIS &amp; High-Quality Inclusive Practices</a:t>
            </a:r>
          </a:p>
        </p:txBody>
      </p:sp>
      <p:sp>
        <p:nvSpPr>
          <p:cNvPr id="3" name="Content Placeholder 2">
            <a:extLst>
              <a:ext uri="{FF2B5EF4-FFF2-40B4-BE49-F238E27FC236}">
                <a16:creationId xmlns:a16="http://schemas.microsoft.com/office/drawing/2014/main" id="{718EDB54-275A-A719-B256-B40EB27A639F}"/>
              </a:ext>
            </a:extLst>
          </p:cNvPr>
          <p:cNvSpPr>
            <a:spLocks noGrp="1"/>
          </p:cNvSpPr>
          <p:nvPr>
            <p:ph idx="1"/>
          </p:nvPr>
        </p:nvSpPr>
        <p:spPr>
          <a:xfrm>
            <a:off x="628650" y="1358437"/>
            <a:ext cx="7886700" cy="4351338"/>
          </a:xfrm>
        </p:spPr>
        <p:txBody>
          <a:bodyPr>
            <a:normAutofit fontScale="92500" lnSpcReduction="10000"/>
          </a:bodyPr>
          <a:lstStyle/>
          <a:p>
            <a:r>
              <a:rPr lang="en-US" sz="2400" dirty="0"/>
              <a:t>Indicators of high-quality inclusion may or may not be recognized in the state’s QRIS.</a:t>
            </a:r>
          </a:p>
          <a:p>
            <a:r>
              <a:rPr lang="en-US" sz="2400" dirty="0"/>
              <a:t>Many QRIS’ embed inclusion practices across multiple domains of quality, such as curriculum, assessment, family, community engagement, and health/safety. </a:t>
            </a:r>
          </a:p>
          <a:p>
            <a:r>
              <a:rPr lang="en-US" sz="2400" dirty="0"/>
              <a:t>States may have additional practices specific to inclusion, such as:</a:t>
            </a:r>
          </a:p>
          <a:p>
            <a:pPr lvl="1">
              <a:buFont typeface="Courier New" panose="02070309020205020404" pitchFamily="49" charset="0"/>
              <a:buChar char="o"/>
            </a:pPr>
            <a:r>
              <a:rPr lang="en-US" sz="2400" dirty="0"/>
              <a:t>Written inclusion statement </a:t>
            </a:r>
          </a:p>
          <a:p>
            <a:pPr lvl="1">
              <a:buFont typeface="Courier New" panose="02070309020205020404" pitchFamily="49" charset="0"/>
              <a:buChar char="o"/>
            </a:pPr>
            <a:r>
              <a:rPr lang="en-US" sz="2400" dirty="0"/>
              <a:t>Formal agreement with LEA and/or EI</a:t>
            </a:r>
          </a:p>
          <a:p>
            <a:pPr lvl="1">
              <a:buFont typeface="Courier New" panose="02070309020205020404" pitchFamily="49" charset="0"/>
              <a:buChar char="o"/>
            </a:pPr>
            <a:r>
              <a:rPr lang="en-US" sz="2400" dirty="0"/>
              <a:t>IEP or IFSP plan reviews with staff and families</a:t>
            </a:r>
          </a:p>
          <a:p>
            <a:pPr lvl="1">
              <a:buFont typeface="Courier New" panose="02070309020205020404" pitchFamily="49" charset="0"/>
              <a:buChar char="o"/>
            </a:pPr>
            <a:r>
              <a:rPr lang="en-US" sz="2400" dirty="0"/>
              <a:t>Suspension/expulsion prevention policy</a:t>
            </a:r>
          </a:p>
          <a:p>
            <a:pPr lvl="1">
              <a:buFont typeface="Courier New" panose="02070309020205020404" pitchFamily="49" charset="0"/>
              <a:buChar char="o"/>
            </a:pPr>
            <a:r>
              <a:rPr lang="en-US" sz="2400" dirty="0"/>
              <a:t>Participation in inclusion training  </a:t>
            </a:r>
          </a:p>
          <a:p>
            <a:pPr marL="342900" lvl="1" indent="0">
              <a:buNone/>
            </a:pPr>
            <a:endParaRPr lang="en-US" dirty="0"/>
          </a:p>
          <a:p>
            <a:pPr marL="0" indent="0" algn="ctr">
              <a:buNone/>
            </a:pPr>
            <a:r>
              <a:rPr lang="en-US" dirty="0">
                <a:hlinkClick r:id="rId3"/>
              </a:rPr>
              <a:t>https://childcareta.acf.hhs.gov/sites/default/files/347_2010_qris_fact_sheet_special_needs_and_inclusion_final_508compliant.pdf</a:t>
            </a:r>
            <a:endParaRPr lang="en-US" dirty="0"/>
          </a:p>
          <a:p>
            <a:endParaRPr lang="en-US" dirty="0">
              <a:highlight>
                <a:srgbClr val="FFFF00"/>
              </a:highlight>
            </a:endParaRPr>
          </a:p>
          <a:p>
            <a:pPr marL="0" indent="0">
              <a:buNone/>
            </a:pPr>
            <a:endParaRPr lang="en-US" dirty="0"/>
          </a:p>
          <a:p>
            <a:pPr marL="0" indent="0">
              <a:buNone/>
            </a:pP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4792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7886-712A-69FF-6414-DFE104C9BA9F}"/>
              </a:ext>
            </a:extLst>
          </p:cNvPr>
          <p:cNvSpPr>
            <a:spLocks noGrp="1"/>
          </p:cNvSpPr>
          <p:nvPr>
            <p:ph type="title"/>
          </p:nvPr>
        </p:nvSpPr>
        <p:spPr/>
        <p:txBody>
          <a:bodyPr/>
          <a:lstStyle/>
          <a:p>
            <a:r>
              <a:rPr lang="en-US" dirty="0"/>
              <a:t>Early Childhood Inclusion</a:t>
            </a:r>
          </a:p>
        </p:txBody>
      </p:sp>
      <p:sp>
        <p:nvSpPr>
          <p:cNvPr id="3" name="Content Placeholder 2">
            <a:extLst>
              <a:ext uri="{FF2B5EF4-FFF2-40B4-BE49-F238E27FC236}">
                <a16:creationId xmlns:a16="http://schemas.microsoft.com/office/drawing/2014/main" id="{AEC6E219-4C79-8F7A-E5B5-9560C2B55825}"/>
              </a:ext>
            </a:extLst>
          </p:cNvPr>
          <p:cNvSpPr>
            <a:spLocks noGrp="1"/>
          </p:cNvSpPr>
          <p:nvPr>
            <p:ph idx="1"/>
          </p:nvPr>
        </p:nvSpPr>
        <p:spPr/>
        <p:txBody>
          <a:bodyPr/>
          <a:lstStyle/>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Introduction to Early Childhood Inclusion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Early Childhood Environment </a:t>
            </a:r>
            <a:endParaRPr lang="en-US" sz="2400" b="1"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Specialized Instruction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Importance of Collaboration </a:t>
            </a:r>
            <a:endParaRPr lang="en-US" sz="2400" kern="100" dirty="0">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spcBef>
                <a:spcPts val="0"/>
              </a:spcBef>
              <a:buFont typeface="+mj-lt"/>
              <a:buAutoNum type="arabicPeriod"/>
            </a:pPr>
            <a:r>
              <a:rPr lang="en-US" sz="2400" kern="100" dirty="0">
                <a:latin typeface="Calibri" panose="020F0502020204030204" pitchFamily="34" charset="0"/>
                <a:ea typeface="Calibri" panose="020F0502020204030204" pitchFamily="34" charset="0"/>
                <a:cs typeface="Calibri" panose="020F0502020204030204" pitchFamily="34" charset="0"/>
              </a:rPr>
              <a:t>The Future of Inclusion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buFont typeface="+mj-lt"/>
              <a:buAutoNum type="arabicPeriod"/>
            </a:pP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spcBef>
                <a:spcPts val="0"/>
              </a:spcBef>
              <a:spcAft>
                <a:spcPts val="600"/>
              </a:spcAft>
              <a:buFont typeface="+mj-lt"/>
              <a:buAutoNum type="arabicPeriod"/>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57645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7F22-5A2D-C5D5-7100-816102B93B3A}"/>
              </a:ext>
            </a:extLst>
          </p:cNvPr>
          <p:cNvSpPr>
            <a:spLocks noGrp="1"/>
          </p:cNvSpPr>
          <p:nvPr>
            <p:ph type="title"/>
          </p:nvPr>
        </p:nvSpPr>
        <p:spPr/>
        <p:txBody>
          <a:bodyPr>
            <a:normAutofit fontScale="90000"/>
          </a:bodyPr>
          <a:lstStyle/>
          <a:p>
            <a:r>
              <a:rPr lang="en-US" dirty="0"/>
              <a:t>Early Care and Education Environment Indicators and Elements of High-Quality Inclusion</a:t>
            </a:r>
          </a:p>
        </p:txBody>
      </p:sp>
      <p:sp>
        <p:nvSpPr>
          <p:cNvPr id="3" name="Content Placeholder 2">
            <a:extLst>
              <a:ext uri="{FF2B5EF4-FFF2-40B4-BE49-F238E27FC236}">
                <a16:creationId xmlns:a16="http://schemas.microsoft.com/office/drawing/2014/main" id="{2ECBBDF4-65AC-B2BB-E239-E009F91C9C0F}"/>
              </a:ext>
            </a:extLst>
          </p:cNvPr>
          <p:cNvSpPr>
            <a:spLocks noGrp="1"/>
          </p:cNvSpPr>
          <p:nvPr>
            <p:ph idx="1"/>
          </p:nvPr>
        </p:nvSpPr>
        <p:spPr>
          <a:xfrm>
            <a:off x="628649" y="1825625"/>
            <a:ext cx="8082213" cy="4351338"/>
          </a:xfrm>
        </p:spPr>
        <p:txBody>
          <a:bodyPr>
            <a:normAutofit/>
          </a:bodyPr>
          <a:lstStyle/>
          <a:p>
            <a:pPr marL="0" indent="0">
              <a:buNone/>
            </a:pPr>
            <a:r>
              <a:rPr lang="en-US" sz="2400" dirty="0"/>
              <a:t>The Early Childhood Education Environment (ECEE) Indicators detail the key elements that are necessary for implementing high-quality inclusive practices in early childhood settings. They are designed to assist personnel in providing effective supports and services to young children with disabilities. </a:t>
            </a:r>
          </a:p>
          <a:p>
            <a:pPr marL="0" indent="0">
              <a:buNone/>
            </a:pPr>
            <a:r>
              <a:rPr lang="en-US" sz="2400" dirty="0"/>
              <a:t>It is assumed that all federal and state legal requirements are in place. These indicators are not meant to examine federal and state requirements. They are intended to enhance high-quality inclusive practices implemented by early care and education personnel.</a:t>
            </a:r>
          </a:p>
          <a:p>
            <a:pPr marL="0" indent="0">
              <a:buNone/>
            </a:pPr>
            <a:endParaRPr lang="en-US" dirty="0"/>
          </a:p>
        </p:txBody>
      </p:sp>
    </p:spTree>
    <p:extLst>
      <p:ext uri="{BB962C8B-B14F-4D97-AF65-F5344CB8AC3E}">
        <p14:creationId xmlns:p14="http://schemas.microsoft.com/office/powerpoint/2010/main" val="778151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7F22-5A2D-C5D5-7100-816102B93B3A}"/>
              </a:ext>
            </a:extLst>
          </p:cNvPr>
          <p:cNvSpPr>
            <a:spLocks noGrp="1"/>
          </p:cNvSpPr>
          <p:nvPr>
            <p:ph type="title"/>
          </p:nvPr>
        </p:nvSpPr>
        <p:spPr>
          <a:xfrm>
            <a:off x="467877" y="204355"/>
            <a:ext cx="7886700" cy="1325563"/>
          </a:xfrm>
        </p:spPr>
        <p:txBody>
          <a:bodyPr>
            <a:normAutofit fontScale="90000"/>
          </a:bodyPr>
          <a:lstStyle/>
          <a:p>
            <a:r>
              <a:rPr lang="en-US" dirty="0"/>
              <a:t>Early Care and Education Environment Indicators and Elements of High-Quality Inclusion</a:t>
            </a:r>
          </a:p>
        </p:txBody>
      </p:sp>
      <p:sp>
        <p:nvSpPr>
          <p:cNvPr id="3" name="Content Placeholder 2">
            <a:extLst>
              <a:ext uri="{FF2B5EF4-FFF2-40B4-BE49-F238E27FC236}">
                <a16:creationId xmlns:a16="http://schemas.microsoft.com/office/drawing/2014/main" id="{2ECBBDF4-65AC-B2BB-E239-E009F91C9C0F}"/>
              </a:ext>
            </a:extLst>
          </p:cNvPr>
          <p:cNvSpPr>
            <a:spLocks noGrp="1"/>
          </p:cNvSpPr>
          <p:nvPr>
            <p:ph idx="1"/>
          </p:nvPr>
        </p:nvSpPr>
        <p:spPr>
          <a:xfrm>
            <a:off x="628650" y="1825624"/>
            <a:ext cx="7886700" cy="3917449"/>
          </a:xfrm>
        </p:spPr>
        <p:txBody>
          <a:bodyPr>
            <a:normAutofit lnSpcReduction="10000"/>
          </a:bodyPr>
          <a:lstStyle/>
          <a:p>
            <a:r>
              <a:rPr lang="en-US" sz="1800" dirty="0"/>
              <a:t>INDICATOR E1: Promotion and Affirmation of Individual Differences</a:t>
            </a:r>
          </a:p>
          <a:p>
            <a:r>
              <a:rPr lang="en-US" sz="1800" dirty="0"/>
              <a:t>INDICATOR E2: Family Partnerships</a:t>
            </a:r>
          </a:p>
          <a:p>
            <a:r>
              <a:rPr lang="en-US" sz="1800" dirty="0"/>
              <a:t>INDICATOR E3: Social Emotional Learning and Development</a:t>
            </a:r>
          </a:p>
          <a:p>
            <a:r>
              <a:rPr lang="en-US" sz="1800" dirty="0"/>
              <a:t>INDICATOR E4: Meaningful Interactions with Peers</a:t>
            </a:r>
          </a:p>
          <a:p>
            <a:r>
              <a:rPr lang="en-US" sz="1800" dirty="0"/>
              <a:t>INDICATOR E5: Curriculum </a:t>
            </a:r>
          </a:p>
          <a:p>
            <a:r>
              <a:rPr lang="en-US" sz="1800" dirty="0"/>
              <a:t>INDICATOR E6: Instruction</a:t>
            </a:r>
          </a:p>
          <a:p>
            <a:r>
              <a:rPr lang="en-US" sz="1800" dirty="0"/>
              <a:t>INDICATOR E7: Collaborative Teaming</a:t>
            </a:r>
          </a:p>
          <a:p>
            <a:r>
              <a:rPr lang="en-US" sz="1800" dirty="0"/>
              <a:t>INDICATOR E8: Assessment</a:t>
            </a:r>
          </a:p>
          <a:p>
            <a:r>
              <a:rPr lang="en-US" sz="1800" dirty="0"/>
              <a:t>INDICATOR E9: Culturally Responsive and Identity Affirming Practices</a:t>
            </a:r>
            <a:endParaRPr lang="en-US" sz="1800" u="sng" kern="100"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 action="ppaction://noaction"/>
            </a:endParaRPr>
          </a:p>
          <a:p>
            <a:pPr marL="0" indent="0" algn="ctr">
              <a:buNone/>
            </a:pPr>
            <a:endParaRPr lang="en-US" sz="1800" u="sng" kern="100"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 action="ppaction://noaction"/>
            </a:endParaRPr>
          </a:p>
          <a:p>
            <a:pPr marL="0" indent="0" algn="ctr">
              <a:buNone/>
            </a:pPr>
            <a:r>
              <a:rPr lang="en-US" dirty="0">
                <a:hlinkClick r:id="rId3"/>
              </a:rPr>
              <a:t>Early Care and Education Environment Indicators of High Quality Inclusion and Exemplars (ectacenter.org)</a:t>
            </a:r>
            <a:endParaRPr lang="en-US" dirty="0"/>
          </a:p>
        </p:txBody>
      </p:sp>
    </p:spTree>
    <p:extLst>
      <p:ext uri="{BB962C8B-B14F-4D97-AF65-F5344CB8AC3E}">
        <p14:creationId xmlns:p14="http://schemas.microsoft.com/office/powerpoint/2010/main" val="1197950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A748-73A6-430E-3842-AF414A516DCD}"/>
              </a:ext>
            </a:extLst>
          </p:cNvPr>
          <p:cNvSpPr>
            <a:spLocks noGrp="1"/>
          </p:cNvSpPr>
          <p:nvPr>
            <p:ph type="title"/>
          </p:nvPr>
        </p:nvSpPr>
        <p:spPr/>
        <p:txBody>
          <a:bodyPr/>
          <a:lstStyle/>
          <a:p>
            <a:r>
              <a:rPr lang="en-US" dirty="0"/>
              <a:t>The Inclusive Classroom Profile (ICP™) &amp;    High-Quality Early Childhood Inclusion</a:t>
            </a:r>
          </a:p>
        </p:txBody>
      </p:sp>
      <p:sp>
        <p:nvSpPr>
          <p:cNvPr id="3" name="Content Placeholder 2">
            <a:extLst>
              <a:ext uri="{FF2B5EF4-FFF2-40B4-BE49-F238E27FC236}">
                <a16:creationId xmlns:a16="http://schemas.microsoft.com/office/drawing/2014/main" id="{718EDB54-275A-A719-B256-B40EB27A639F}"/>
              </a:ext>
            </a:extLst>
          </p:cNvPr>
          <p:cNvSpPr>
            <a:spLocks noGrp="1"/>
          </p:cNvSpPr>
          <p:nvPr>
            <p:ph sz="half" idx="1"/>
          </p:nvPr>
        </p:nvSpPr>
        <p:spPr>
          <a:xfrm>
            <a:off x="417908" y="2932160"/>
            <a:ext cx="4651397" cy="1849327"/>
          </a:xfrm>
        </p:spPr>
        <p:txBody>
          <a:bodyPr>
            <a:normAutofit fontScale="47500" lnSpcReduction="20000"/>
          </a:bodyPr>
          <a:lstStyle/>
          <a:p>
            <a:pPr marL="0" indent="0">
              <a:buNone/>
            </a:pPr>
            <a:r>
              <a:rPr lang="en-US" sz="3600" dirty="0"/>
              <a:t>1. Adaptations of space and materials/equipment</a:t>
            </a:r>
          </a:p>
          <a:p>
            <a:pPr marL="0" indent="0">
              <a:buNone/>
            </a:pPr>
            <a:r>
              <a:rPr lang="en-US" sz="3600" dirty="0"/>
              <a:t>2. Adult involvement in peer interactions</a:t>
            </a:r>
          </a:p>
          <a:p>
            <a:pPr marL="0" indent="0">
              <a:buNone/>
            </a:pPr>
            <a:r>
              <a:rPr lang="en-US" sz="3600" dirty="0"/>
              <a:t>3. Adults’ guidance of children’s  activities and play</a:t>
            </a:r>
          </a:p>
          <a:p>
            <a:pPr marL="0" indent="0">
              <a:buNone/>
            </a:pPr>
            <a:r>
              <a:rPr lang="en-US" sz="3600" dirty="0"/>
              <a:t>4. Conflict resolution</a:t>
            </a:r>
          </a:p>
          <a:p>
            <a:pPr marL="0" indent="0">
              <a:buNone/>
            </a:pPr>
            <a:r>
              <a:rPr lang="en-US" sz="3600" dirty="0"/>
              <a:t>5. Membership</a:t>
            </a:r>
          </a:p>
          <a:p>
            <a:pPr marL="0" indent="0">
              <a:buNone/>
            </a:pPr>
            <a:r>
              <a:rPr lang="en-US" sz="3600" dirty="0"/>
              <a:t>6. Relationships between adults and children</a:t>
            </a:r>
          </a:p>
        </p:txBody>
      </p:sp>
      <p:sp>
        <p:nvSpPr>
          <p:cNvPr id="4" name="Content Placeholder 3">
            <a:extLst>
              <a:ext uri="{FF2B5EF4-FFF2-40B4-BE49-F238E27FC236}">
                <a16:creationId xmlns:a16="http://schemas.microsoft.com/office/drawing/2014/main" id="{11365F0C-314F-DAE6-18DB-C5BA84EDA544}"/>
              </a:ext>
            </a:extLst>
          </p:cNvPr>
          <p:cNvSpPr>
            <a:spLocks noGrp="1"/>
          </p:cNvSpPr>
          <p:nvPr>
            <p:ph sz="half" idx="2"/>
          </p:nvPr>
        </p:nvSpPr>
        <p:spPr>
          <a:xfrm>
            <a:off x="5187614" y="2928239"/>
            <a:ext cx="3886200" cy="2585133"/>
          </a:xfrm>
        </p:spPr>
        <p:txBody>
          <a:bodyPr>
            <a:normAutofit fontScale="47500" lnSpcReduction="20000"/>
          </a:bodyPr>
          <a:lstStyle/>
          <a:p>
            <a:pPr marL="0" indent="0">
              <a:buNone/>
            </a:pPr>
            <a:r>
              <a:rPr lang="en-US" sz="3600" dirty="0"/>
              <a:t>7. Support for communication</a:t>
            </a:r>
          </a:p>
          <a:p>
            <a:pPr marL="0" indent="0">
              <a:buNone/>
            </a:pPr>
            <a:r>
              <a:rPr lang="en-US" sz="3600" dirty="0"/>
              <a:t>8. Adaptation of group activities</a:t>
            </a:r>
          </a:p>
          <a:p>
            <a:pPr marL="0" indent="0">
              <a:buNone/>
            </a:pPr>
            <a:r>
              <a:rPr lang="en-US" sz="3600" dirty="0"/>
              <a:t>9. Transitions between activities</a:t>
            </a:r>
          </a:p>
          <a:p>
            <a:pPr marL="0" indent="0">
              <a:buNone/>
            </a:pPr>
            <a:r>
              <a:rPr lang="en-US" sz="3600" dirty="0"/>
              <a:t>10. Feedback</a:t>
            </a:r>
          </a:p>
          <a:p>
            <a:pPr marL="0" indent="0">
              <a:buNone/>
            </a:pPr>
            <a:r>
              <a:rPr lang="en-US" sz="3600" dirty="0"/>
              <a:t>11. Family‐professional partnerships</a:t>
            </a:r>
          </a:p>
          <a:p>
            <a:pPr marL="0" indent="0">
              <a:buNone/>
            </a:pPr>
            <a:r>
              <a:rPr lang="en-US" sz="3600" dirty="0"/>
              <a:t>12. Monitoring children’s learning</a:t>
            </a:r>
          </a:p>
          <a:p>
            <a:endParaRPr lang="en-US" dirty="0"/>
          </a:p>
        </p:txBody>
      </p:sp>
      <p:sp>
        <p:nvSpPr>
          <p:cNvPr id="6" name="TextBox 5">
            <a:extLst>
              <a:ext uri="{FF2B5EF4-FFF2-40B4-BE49-F238E27FC236}">
                <a16:creationId xmlns:a16="http://schemas.microsoft.com/office/drawing/2014/main" id="{A50649B7-6F74-13F5-3276-403DCEBFBDFA}"/>
              </a:ext>
            </a:extLst>
          </p:cNvPr>
          <p:cNvSpPr txBox="1"/>
          <p:nvPr/>
        </p:nvSpPr>
        <p:spPr>
          <a:xfrm>
            <a:off x="242886" y="5229835"/>
            <a:ext cx="8483205" cy="338554"/>
          </a:xfrm>
          <a:prstGeom prst="rect">
            <a:avLst/>
          </a:prstGeom>
          <a:noFill/>
        </p:spPr>
        <p:txBody>
          <a:bodyPr wrap="square" rtlCol="0">
            <a:spAutoFit/>
          </a:bodyPr>
          <a:lstStyle/>
          <a:p>
            <a:pPr marL="0" indent="0" algn="ctr">
              <a:buNone/>
            </a:pPr>
            <a:r>
              <a:rPr lang="en-US" sz="1600" dirty="0">
                <a:hlinkClick r:id="rId3"/>
              </a:rPr>
              <a:t>12 Key Practices for High-Quality Early Childhood Inclusion - Brookes Blog (brookespublishing.com)</a:t>
            </a:r>
            <a:endParaRPr lang="en-US" sz="1600" dirty="0"/>
          </a:p>
        </p:txBody>
      </p:sp>
      <p:sp>
        <p:nvSpPr>
          <p:cNvPr id="7" name="TextBox 6">
            <a:extLst>
              <a:ext uri="{FF2B5EF4-FFF2-40B4-BE49-F238E27FC236}">
                <a16:creationId xmlns:a16="http://schemas.microsoft.com/office/drawing/2014/main" id="{DA9CA571-EEEE-1CCE-C192-D4E56395B63C}"/>
              </a:ext>
            </a:extLst>
          </p:cNvPr>
          <p:cNvSpPr txBox="1"/>
          <p:nvPr/>
        </p:nvSpPr>
        <p:spPr>
          <a:xfrm>
            <a:off x="417908" y="1649311"/>
            <a:ext cx="8308183" cy="923330"/>
          </a:xfrm>
          <a:prstGeom prst="rect">
            <a:avLst/>
          </a:prstGeom>
          <a:noFill/>
        </p:spPr>
        <p:txBody>
          <a:bodyPr wrap="square" rtlCol="0">
            <a:spAutoFit/>
          </a:bodyPr>
          <a:lstStyle/>
          <a:p>
            <a:r>
              <a:rPr lang="en-US" dirty="0"/>
              <a:t>The ICP™ is a field-tested observational rating scale created by Elena Soukakou (2012) to assess the quality of 12 research-based daily classroom practices that support the developmental needs of children with disabilities in EC settings.</a:t>
            </a:r>
          </a:p>
        </p:txBody>
      </p:sp>
    </p:spTree>
    <p:extLst>
      <p:ext uri="{BB962C8B-B14F-4D97-AF65-F5344CB8AC3E}">
        <p14:creationId xmlns:p14="http://schemas.microsoft.com/office/powerpoint/2010/main" val="35452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5C106-0653-4B0F-7638-69A5F4DA0DAB}"/>
              </a:ext>
            </a:extLst>
          </p:cNvPr>
          <p:cNvSpPr>
            <a:spLocks noGrp="1"/>
          </p:cNvSpPr>
          <p:nvPr>
            <p:ph type="title"/>
          </p:nvPr>
        </p:nvSpPr>
        <p:spPr/>
        <p:txBody>
          <a:bodyPr/>
          <a:lstStyle/>
          <a:p>
            <a:r>
              <a:rPr lang="en-US" dirty="0"/>
              <a:t>Disclaimer</a:t>
            </a:r>
          </a:p>
        </p:txBody>
      </p:sp>
      <p:sp>
        <p:nvSpPr>
          <p:cNvPr id="6" name="Content Placeholder 2">
            <a:extLst>
              <a:ext uri="{FF2B5EF4-FFF2-40B4-BE49-F238E27FC236}">
                <a16:creationId xmlns:a16="http://schemas.microsoft.com/office/drawing/2014/main" id="{A0CA6E72-A9AE-05CC-99FD-AA2A3EA9A8E5}"/>
              </a:ext>
            </a:extLst>
          </p:cNvPr>
          <p:cNvSpPr txBox="1">
            <a:spLocks/>
          </p:cNvSpPr>
          <p:nvPr/>
        </p:nvSpPr>
        <p:spPr>
          <a:xfrm>
            <a:off x="628650" y="2067705"/>
            <a:ext cx="8268215" cy="3263504"/>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1285875" indent="0">
              <a:lnSpc>
                <a:spcPct val="106000"/>
              </a:lnSpc>
              <a:spcBef>
                <a:spcPts val="0"/>
              </a:spcBef>
              <a:spcAft>
                <a:spcPts val="800"/>
              </a:spcAft>
              <a:buFont typeface="Arial" panose="020B0604020202020204" pitchFamily="34" charset="0"/>
              <a:buNone/>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6000"/>
              </a:lnSpc>
              <a:spcBef>
                <a:spcPts val="0"/>
              </a:spcBef>
              <a:spcAft>
                <a:spcPts val="800"/>
              </a:spcAft>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56409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E83B4B1-6D4A-F7A2-1A79-B85FFE1AECC1}"/>
              </a:ext>
            </a:extLst>
          </p:cNvPr>
          <p:cNvSpPr>
            <a:spLocks noGrp="1"/>
          </p:cNvSpPr>
          <p:nvPr>
            <p:ph type="title"/>
          </p:nvPr>
        </p:nvSpPr>
        <p:spPr/>
        <p:txBody>
          <a:bodyPr/>
          <a:lstStyle/>
          <a:p>
            <a:r>
              <a:rPr lang="en-US" dirty="0">
                <a:solidFill>
                  <a:srgbClr val="0070C0"/>
                </a:solidFill>
              </a:rPr>
              <a:t>The Early Childhood Environment </a:t>
            </a:r>
            <a:br>
              <a:rPr lang="en-US" dirty="0"/>
            </a:br>
            <a:r>
              <a:rPr lang="en-US" dirty="0">
                <a:solidFill>
                  <a:schemeClr val="accent5">
                    <a:lumMod val="50000"/>
                  </a:schemeClr>
                </a:solidFill>
              </a:rPr>
              <a:t>Topics</a:t>
            </a:r>
          </a:p>
        </p:txBody>
      </p:sp>
      <p:sp>
        <p:nvSpPr>
          <p:cNvPr id="7" name="Content Placeholder 6">
            <a:extLst>
              <a:ext uri="{FF2B5EF4-FFF2-40B4-BE49-F238E27FC236}">
                <a16:creationId xmlns:a16="http://schemas.microsoft.com/office/drawing/2014/main" id="{27A47563-5A64-06F4-2D14-47A37C7EEBF0}"/>
              </a:ext>
            </a:extLst>
          </p:cNvPr>
          <p:cNvSpPr>
            <a:spLocks noGrp="1"/>
          </p:cNvSpPr>
          <p:nvPr>
            <p:ph idx="1"/>
          </p:nvPr>
        </p:nvSpPr>
        <p:spPr/>
        <p:txBody>
          <a:bodyPr>
            <a:normAutofit/>
          </a:bodyPr>
          <a:lstStyle/>
          <a:p>
            <a:pPr marL="0" indent="0">
              <a:buNone/>
            </a:pPr>
            <a:endParaRPr lang="en-US" dirty="0"/>
          </a:p>
          <a:p>
            <a:endParaRPr lang="en-US" dirty="0"/>
          </a:p>
          <a:p>
            <a:endParaRPr lang="en-US" dirty="0"/>
          </a:p>
          <a:p>
            <a:pPr marL="0" indent="0">
              <a:buNone/>
            </a:pPr>
            <a:endParaRPr lang="en-US" dirty="0"/>
          </a:p>
        </p:txBody>
      </p:sp>
      <p:sp>
        <p:nvSpPr>
          <p:cNvPr id="3" name="TextBox 2">
            <a:extLst>
              <a:ext uri="{FF2B5EF4-FFF2-40B4-BE49-F238E27FC236}">
                <a16:creationId xmlns:a16="http://schemas.microsoft.com/office/drawing/2014/main" id="{163CE788-36D3-9523-1F32-EBDA7CF815B7}"/>
              </a:ext>
            </a:extLst>
          </p:cNvPr>
          <p:cNvSpPr txBox="1"/>
          <p:nvPr/>
        </p:nvSpPr>
        <p:spPr>
          <a:xfrm>
            <a:off x="854240" y="2008483"/>
            <a:ext cx="7471613" cy="2841034"/>
          </a:xfrm>
          <a:prstGeom prst="rect">
            <a:avLst/>
          </a:prstGeom>
          <a:noFill/>
        </p:spPr>
        <p:txBody>
          <a:bodyPr wrap="square">
            <a:spAutoFit/>
          </a:bodyPr>
          <a:lstStyle/>
          <a:p>
            <a:pPr marL="257175" indent="-257175">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 The High-Quality EC Environment</a:t>
            </a:r>
          </a:p>
          <a:p>
            <a:pPr marL="257175" indent="-257175">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 Standards, Curriculum, Instruction &amp; Assessment </a:t>
            </a:r>
          </a:p>
          <a:p>
            <a:pPr marL="257175" indent="-257175">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 Advancing Equity &amp; Removing Bias</a:t>
            </a:r>
          </a:p>
          <a:p>
            <a:pPr marL="257175" indent="-257175">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 Universal Design for Learning/Differentiating Instruction</a:t>
            </a:r>
          </a:p>
          <a:p>
            <a:pPr marL="257175" indent="-257175">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 Quality Rating and Improvement Systems (QRIS)</a:t>
            </a:r>
          </a:p>
          <a:p>
            <a:pPr marL="257175" indent="-257175">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 Indicators and Elements of High-Quality Inclusion</a:t>
            </a:r>
          </a:p>
          <a:p>
            <a:pPr>
              <a:lnSpc>
                <a:spcPct val="107000"/>
              </a:lnSpc>
            </a:pPr>
            <a:endPar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6968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35BBA-1A19-5C12-8476-B12360AE7A7F}"/>
              </a:ext>
            </a:extLst>
          </p:cNvPr>
          <p:cNvSpPr>
            <a:spLocks noGrp="1"/>
          </p:cNvSpPr>
          <p:nvPr>
            <p:ph type="title"/>
          </p:nvPr>
        </p:nvSpPr>
        <p:spPr/>
        <p:txBody>
          <a:bodyPr/>
          <a:lstStyle/>
          <a:p>
            <a:r>
              <a:rPr lang="en-US" dirty="0"/>
              <a:t>Benefits of High-Quality EC Environments</a:t>
            </a:r>
          </a:p>
        </p:txBody>
      </p:sp>
      <p:sp>
        <p:nvSpPr>
          <p:cNvPr id="3" name="Content Placeholder 2">
            <a:extLst>
              <a:ext uri="{FF2B5EF4-FFF2-40B4-BE49-F238E27FC236}">
                <a16:creationId xmlns:a16="http://schemas.microsoft.com/office/drawing/2014/main" id="{C3C84F89-6AED-1E9E-A393-A30103907B34}"/>
              </a:ext>
            </a:extLst>
          </p:cNvPr>
          <p:cNvSpPr>
            <a:spLocks noGrp="1"/>
          </p:cNvSpPr>
          <p:nvPr>
            <p:ph idx="1"/>
          </p:nvPr>
        </p:nvSpPr>
        <p:spPr>
          <a:xfrm>
            <a:off x="628650" y="1552909"/>
            <a:ext cx="7993982" cy="4351338"/>
          </a:xfrm>
        </p:spPr>
        <p:txBody>
          <a:bodyPr>
            <a:normAutofit fontScale="92500"/>
          </a:bodyPr>
          <a:lstStyle/>
          <a:p>
            <a:r>
              <a:rPr lang="en-US" sz="2400" dirty="0"/>
              <a:t>Positive impact on educational attainment, including improved math and language skills</a:t>
            </a:r>
          </a:p>
          <a:p>
            <a:r>
              <a:rPr lang="en-US" sz="2400" dirty="0"/>
              <a:t>Fewer social and behavioral problems</a:t>
            </a:r>
          </a:p>
          <a:p>
            <a:r>
              <a:rPr lang="en-US" sz="2400" dirty="0"/>
              <a:t>Reduction in special education and grade retention </a:t>
            </a:r>
          </a:p>
          <a:p>
            <a:r>
              <a:rPr lang="en-US" sz="2400" dirty="0"/>
              <a:t>Reduction in truancy </a:t>
            </a:r>
          </a:p>
          <a:p>
            <a:r>
              <a:rPr lang="en-US" sz="2400" dirty="0"/>
              <a:t>Increased high school graduation rate </a:t>
            </a:r>
          </a:p>
          <a:p>
            <a:r>
              <a:rPr lang="en-US" sz="2400" dirty="0"/>
              <a:t>Reduction in criminality and incarceration</a:t>
            </a:r>
          </a:p>
          <a:p>
            <a:r>
              <a:rPr lang="en-US" sz="2400" dirty="0"/>
              <a:t>Increased employment and higher wages</a:t>
            </a:r>
          </a:p>
          <a:p>
            <a:r>
              <a:rPr lang="en-US" sz="2400" dirty="0"/>
              <a:t>Better health and overall contribution to society</a:t>
            </a:r>
          </a:p>
          <a:p>
            <a:pPr marL="0" indent="0">
              <a:buNone/>
            </a:pPr>
            <a:endParaRPr lang="en-US" sz="2400" dirty="0"/>
          </a:p>
          <a:p>
            <a:pPr marL="0" indent="0">
              <a:buNone/>
            </a:pPr>
            <a:r>
              <a:rPr lang="en-US" sz="2400" dirty="0"/>
              <a:t>*Return on investment ranges from $4 to $13 for every $1 spent </a:t>
            </a:r>
          </a:p>
        </p:txBody>
      </p:sp>
    </p:spTree>
    <p:extLst>
      <p:ext uri="{BB962C8B-B14F-4D97-AF65-F5344CB8AC3E}">
        <p14:creationId xmlns:p14="http://schemas.microsoft.com/office/powerpoint/2010/main" val="243089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FF7E5-D5DA-346A-0E86-9BEF37F77B03}"/>
              </a:ext>
            </a:extLst>
          </p:cNvPr>
          <p:cNvSpPr>
            <a:spLocks noGrp="1"/>
          </p:cNvSpPr>
          <p:nvPr>
            <p:ph type="title"/>
          </p:nvPr>
        </p:nvSpPr>
        <p:spPr/>
        <p:txBody>
          <a:bodyPr/>
          <a:lstStyle/>
          <a:p>
            <a:r>
              <a:rPr lang="en-US" dirty="0"/>
              <a:t>Benefits of High-Quality EC Environments</a:t>
            </a:r>
          </a:p>
        </p:txBody>
      </p:sp>
      <p:sp>
        <p:nvSpPr>
          <p:cNvPr id="3" name="Content Placeholder 2">
            <a:extLst>
              <a:ext uri="{FF2B5EF4-FFF2-40B4-BE49-F238E27FC236}">
                <a16:creationId xmlns:a16="http://schemas.microsoft.com/office/drawing/2014/main" id="{A4516322-8B9C-5C5C-C4DF-C91A14F76216}"/>
              </a:ext>
            </a:extLst>
          </p:cNvPr>
          <p:cNvSpPr>
            <a:spLocks noGrp="1"/>
          </p:cNvSpPr>
          <p:nvPr>
            <p:ph idx="1"/>
          </p:nvPr>
        </p:nvSpPr>
        <p:spPr>
          <a:xfrm>
            <a:off x="628650" y="1568951"/>
            <a:ext cx="7886700" cy="4502986"/>
          </a:xfrm>
        </p:spPr>
        <p:txBody>
          <a:bodyPr>
            <a:normAutofit lnSpcReduction="10000"/>
          </a:bodyPr>
          <a:lstStyle/>
          <a:p>
            <a:r>
              <a:rPr lang="en-US" sz="2400" dirty="0"/>
              <a:t>“When care is consistent, developmentally appropriate, and emotionally supportive, and the environment is healthy and safe, there is a positive effect on children and their families.  Children who are exposed to poor-quality environments (whether at home or outside the home) are more likely to have unmet socioemotional needs and be less prepared for school demands.”</a:t>
            </a:r>
          </a:p>
          <a:p>
            <a:endParaRPr lang="en-US" sz="2400" dirty="0"/>
          </a:p>
          <a:p>
            <a:r>
              <a:rPr lang="en-US" sz="2400" dirty="0"/>
              <a:t>“A child’s day-to-day experiences affect the structural and functional development of his or her brain, including his or her intelligence and personality.”</a:t>
            </a:r>
          </a:p>
          <a:p>
            <a:pPr marL="0" indent="0">
              <a:buNone/>
            </a:pPr>
            <a:endParaRPr lang="en-US" dirty="0"/>
          </a:p>
          <a:p>
            <a:pPr marL="0" indent="0" algn="ctr">
              <a:buNone/>
            </a:pPr>
            <a:r>
              <a:rPr lang="en-US" sz="1800" dirty="0">
                <a:hlinkClick r:id="rId2"/>
              </a:rPr>
              <a:t>Quality Early Education and Child Care From Birth to Kindergarten | Pediatrics | American Academy of Pediatrics (aap.org)</a:t>
            </a:r>
            <a:endParaRPr lang="en-US" sz="1800" dirty="0"/>
          </a:p>
        </p:txBody>
      </p:sp>
    </p:spTree>
    <p:extLst>
      <p:ext uri="{BB962C8B-B14F-4D97-AF65-F5344CB8AC3E}">
        <p14:creationId xmlns:p14="http://schemas.microsoft.com/office/powerpoint/2010/main" val="2531438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31366-9B50-A4C5-37A9-EB209C3C8A2E}"/>
              </a:ext>
            </a:extLst>
          </p:cNvPr>
          <p:cNvSpPr>
            <a:spLocks noGrp="1"/>
          </p:cNvSpPr>
          <p:nvPr>
            <p:ph type="title"/>
          </p:nvPr>
        </p:nvSpPr>
        <p:spPr>
          <a:xfrm>
            <a:off x="628650" y="163177"/>
            <a:ext cx="7886700" cy="1325563"/>
          </a:xfrm>
        </p:spPr>
        <p:txBody>
          <a:bodyPr>
            <a:normAutofit/>
          </a:bodyPr>
          <a:lstStyle/>
          <a:p>
            <a:r>
              <a:rPr lang="en-US" dirty="0"/>
              <a:t>Identifying a High-Quality EC Environment</a:t>
            </a:r>
          </a:p>
        </p:txBody>
      </p:sp>
      <p:sp>
        <p:nvSpPr>
          <p:cNvPr id="3" name="Content Placeholder 2">
            <a:extLst>
              <a:ext uri="{FF2B5EF4-FFF2-40B4-BE49-F238E27FC236}">
                <a16:creationId xmlns:a16="http://schemas.microsoft.com/office/drawing/2014/main" id="{9B55A17A-5DE4-02B8-F432-F15E1A72986A}"/>
              </a:ext>
            </a:extLst>
          </p:cNvPr>
          <p:cNvSpPr>
            <a:spLocks noGrp="1"/>
          </p:cNvSpPr>
          <p:nvPr>
            <p:ph idx="1"/>
          </p:nvPr>
        </p:nvSpPr>
        <p:spPr>
          <a:xfrm>
            <a:off x="684797" y="1344361"/>
            <a:ext cx="7657097" cy="4351338"/>
          </a:xfrm>
        </p:spPr>
        <p:txBody>
          <a:bodyPr>
            <a:normAutofit fontScale="92500" lnSpcReduction="10000"/>
          </a:bodyPr>
          <a:lstStyle/>
          <a:p>
            <a:pPr marL="0" indent="0">
              <a:buNone/>
            </a:pPr>
            <a:r>
              <a:rPr lang="en-US" sz="2400" dirty="0"/>
              <a:t>To identify a high-quality inclusive program, one must first consider:</a:t>
            </a:r>
          </a:p>
          <a:p>
            <a:pPr marL="0" indent="0">
              <a:buNone/>
            </a:pPr>
            <a:endParaRPr lang="en-US" sz="2400" dirty="0"/>
          </a:p>
          <a:p>
            <a:r>
              <a:rPr lang="en-US" sz="2400" dirty="0"/>
              <a:t>The use of early learning </a:t>
            </a:r>
            <a:r>
              <a:rPr lang="en-US" sz="2400" b="1" dirty="0"/>
              <a:t>standards</a:t>
            </a:r>
            <a:r>
              <a:rPr lang="en-US" sz="2400" dirty="0"/>
              <a:t>, </a:t>
            </a:r>
          </a:p>
          <a:p>
            <a:r>
              <a:rPr lang="en-US" sz="2400" dirty="0"/>
              <a:t>The implementation of the </a:t>
            </a:r>
            <a:r>
              <a:rPr lang="en-US" sz="2400" b="1" dirty="0"/>
              <a:t>curriculum framework </a:t>
            </a:r>
            <a:r>
              <a:rPr lang="en-US" sz="2400" dirty="0"/>
              <a:t>and</a:t>
            </a:r>
            <a:r>
              <a:rPr lang="en-US" sz="2400" b="1" dirty="0"/>
              <a:t> ongoing assessment</a:t>
            </a:r>
            <a:r>
              <a:rPr lang="en-US" sz="2400" dirty="0"/>
              <a:t>,</a:t>
            </a:r>
          </a:p>
          <a:p>
            <a:r>
              <a:rPr lang="en-US" sz="2400" dirty="0"/>
              <a:t>Whether the instruction reflects </a:t>
            </a:r>
            <a:r>
              <a:rPr lang="en-US" sz="2400" b="1" dirty="0"/>
              <a:t>Universal Design for Learning </a:t>
            </a:r>
            <a:r>
              <a:rPr lang="en-US" sz="2400" dirty="0"/>
              <a:t>and </a:t>
            </a:r>
            <a:r>
              <a:rPr lang="en-US" sz="2400" b="1" dirty="0"/>
              <a:t>differentiated instruction </a:t>
            </a:r>
            <a:r>
              <a:rPr lang="en-US" sz="2400" dirty="0"/>
              <a:t>and, </a:t>
            </a:r>
          </a:p>
          <a:p>
            <a:r>
              <a:rPr lang="en-US" sz="2400" dirty="0"/>
              <a:t>Whether the practices </a:t>
            </a:r>
            <a:r>
              <a:rPr lang="en-US" sz="2400" b="1" dirty="0"/>
              <a:t>advance equity </a:t>
            </a:r>
            <a:r>
              <a:rPr lang="en-US" sz="2400" dirty="0"/>
              <a:t>and </a:t>
            </a:r>
            <a:r>
              <a:rPr lang="en-US" sz="2400" b="1" dirty="0"/>
              <a:t>counteract the impacts of implicit bias</a:t>
            </a:r>
            <a:r>
              <a:rPr lang="en-US" sz="2400" dirty="0"/>
              <a:t>.  </a:t>
            </a:r>
          </a:p>
          <a:p>
            <a:pPr marL="0" indent="0">
              <a:buNone/>
            </a:pPr>
            <a:endParaRPr lang="en-US" sz="2400" dirty="0"/>
          </a:p>
          <a:p>
            <a:pPr marL="0" indent="0">
              <a:buNone/>
            </a:pPr>
            <a:r>
              <a:rPr lang="en-US" sz="2400" dirty="0"/>
              <a:t>*While all children benefit from a high-quality early childhood environment, it is critical for young children with disabilities. </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98148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11B94-12F0-70F5-7F15-B9949C01790D}"/>
              </a:ext>
            </a:extLst>
          </p:cNvPr>
          <p:cNvSpPr>
            <a:spLocks noGrp="1"/>
          </p:cNvSpPr>
          <p:nvPr>
            <p:ph type="title"/>
          </p:nvPr>
        </p:nvSpPr>
        <p:spPr>
          <a:xfrm>
            <a:off x="628650" y="156581"/>
            <a:ext cx="7886700" cy="1325563"/>
          </a:xfrm>
        </p:spPr>
        <p:txBody>
          <a:bodyPr/>
          <a:lstStyle/>
          <a:p>
            <a:r>
              <a:rPr lang="en-US" dirty="0"/>
              <a:t>Early Learning Standards</a:t>
            </a:r>
          </a:p>
        </p:txBody>
      </p:sp>
      <p:sp>
        <p:nvSpPr>
          <p:cNvPr id="3" name="Content Placeholder 2">
            <a:extLst>
              <a:ext uri="{FF2B5EF4-FFF2-40B4-BE49-F238E27FC236}">
                <a16:creationId xmlns:a16="http://schemas.microsoft.com/office/drawing/2014/main" id="{37EA2340-79AB-4997-F019-5E2A36DE3229}"/>
              </a:ext>
            </a:extLst>
          </p:cNvPr>
          <p:cNvSpPr>
            <a:spLocks noGrp="1"/>
          </p:cNvSpPr>
          <p:nvPr>
            <p:ph idx="1"/>
          </p:nvPr>
        </p:nvSpPr>
        <p:spPr>
          <a:xfrm>
            <a:off x="628650" y="1409954"/>
            <a:ext cx="8018045" cy="4351338"/>
          </a:xfrm>
        </p:spPr>
        <p:txBody>
          <a:bodyPr>
            <a:normAutofit lnSpcReduction="10000"/>
          </a:bodyPr>
          <a:lstStyle/>
          <a:p>
            <a:r>
              <a:rPr lang="en-US" sz="2400" dirty="0"/>
              <a:t>Provide shared expectations for what young children should know and be able to do</a:t>
            </a:r>
          </a:p>
          <a:p>
            <a:r>
              <a:rPr lang="en-US" sz="2400" dirty="0"/>
              <a:t>Promote high-quality early learning for all young children by guiding educators in the development of curriculum and assessment</a:t>
            </a:r>
          </a:p>
          <a:p>
            <a:r>
              <a:rPr lang="en-US" sz="2400" dirty="0"/>
              <a:t>Inform families and caregivers of early learning milestones</a:t>
            </a:r>
          </a:p>
          <a:p>
            <a:r>
              <a:rPr lang="en-US" sz="2400" dirty="0"/>
              <a:t>Ensure young children learn the necessary foundational skills necessary for future learning and a successful transition to kindergarten</a:t>
            </a:r>
          </a:p>
          <a:p>
            <a:r>
              <a:rPr lang="en-US" sz="2400" dirty="0"/>
              <a:t>Provide an important benchmark for the identification of goals for children with disabilities, multilingual learners, as well as those at risk of entering kindergarten without an adequate foundation for success</a:t>
            </a:r>
          </a:p>
          <a:p>
            <a:endParaRPr lang="en-US" dirty="0"/>
          </a:p>
        </p:txBody>
      </p:sp>
    </p:spTree>
    <p:extLst>
      <p:ext uri="{BB962C8B-B14F-4D97-AF65-F5344CB8AC3E}">
        <p14:creationId xmlns:p14="http://schemas.microsoft.com/office/powerpoint/2010/main" val="1497523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11B94-12F0-70F5-7F15-B9949C01790D}"/>
              </a:ext>
            </a:extLst>
          </p:cNvPr>
          <p:cNvSpPr>
            <a:spLocks noGrp="1"/>
          </p:cNvSpPr>
          <p:nvPr>
            <p:ph type="title"/>
          </p:nvPr>
        </p:nvSpPr>
        <p:spPr>
          <a:xfrm>
            <a:off x="544430" y="22312"/>
            <a:ext cx="7886700" cy="1325563"/>
          </a:xfrm>
        </p:spPr>
        <p:txBody>
          <a:bodyPr/>
          <a:lstStyle/>
          <a:p>
            <a:r>
              <a:rPr lang="en-US" dirty="0"/>
              <a:t>Ealy Learning Curriculum Framework</a:t>
            </a:r>
          </a:p>
        </p:txBody>
      </p:sp>
      <p:sp>
        <p:nvSpPr>
          <p:cNvPr id="3" name="Content Placeholder 2">
            <a:extLst>
              <a:ext uri="{FF2B5EF4-FFF2-40B4-BE49-F238E27FC236}">
                <a16:creationId xmlns:a16="http://schemas.microsoft.com/office/drawing/2014/main" id="{37EA2340-79AB-4997-F019-5E2A36DE3229}"/>
              </a:ext>
            </a:extLst>
          </p:cNvPr>
          <p:cNvSpPr>
            <a:spLocks noGrp="1"/>
          </p:cNvSpPr>
          <p:nvPr>
            <p:ph idx="1"/>
          </p:nvPr>
        </p:nvSpPr>
        <p:spPr>
          <a:xfrm>
            <a:off x="657726" y="1095710"/>
            <a:ext cx="7539790" cy="3652754"/>
          </a:xfrm>
        </p:spPr>
        <p:txBody>
          <a:bodyPr>
            <a:noAutofit/>
          </a:bodyPr>
          <a:lstStyle/>
          <a:p>
            <a:r>
              <a:rPr lang="en-US" sz="2000" dirty="0"/>
              <a:t>Serves as a guide in the creation of a developmentally appropriate daily schedule that is planned yet flexible and responsive to the needs of the children</a:t>
            </a:r>
          </a:p>
          <a:p>
            <a:r>
              <a:rPr lang="en-US" sz="2000" dirty="0"/>
              <a:t>Aligns with Early Learning Standards </a:t>
            </a:r>
          </a:p>
          <a:p>
            <a:r>
              <a:rPr lang="en-US" sz="2000" dirty="0"/>
              <a:t>Identifies activities and experiences that are rich in variety, accommodate children’s interests, and encourage exploration, experimentation, and discovery</a:t>
            </a:r>
          </a:p>
          <a:p>
            <a:r>
              <a:rPr lang="en-US" sz="2000" dirty="0"/>
              <a:t>Reflects the diversity of the children and families, including race, ethnicity, language, gender, and ability </a:t>
            </a:r>
          </a:p>
          <a:p>
            <a:r>
              <a:rPr lang="en-US" sz="2000" dirty="0"/>
              <a:t>Include the goals and methods to support instruction and learning and allows for practice toward proficiency </a:t>
            </a:r>
          </a:p>
          <a:p>
            <a:r>
              <a:rPr lang="en-US" sz="2000" dirty="0"/>
              <a:t>Describes the materials and equipment intentionally chosen to support children’s learning, interests, and skill levels</a:t>
            </a:r>
          </a:p>
          <a:p>
            <a:r>
              <a:rPr lang="en-US" sz="2000" dirty="0"/>
              <a:t>Describes the accommodations for children with disabilities and multilingual learners</a:t>
            </a:r>
          </a:p>
          <a:p>
            <a:endParaRPr lang="en-US" sz="2000" dirty="0"/>
          </a:p>
        </p:txBody>
      </p:sp>
    </p:spTree>
    <p:extLst>
      <p:ext uri="{BB962C8B-B14F-4D97-AF65-F5344CB8AC3E}">
        <p14:creationId xmlns:p14="http://schemas.microsoft.com/office/powerpoint/2010/main" val="3140717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11B94-12F0-70F5-7F15-B9949C01790D}"/>
              </a:ext>
            </a:extLst>
          </p:cNvPr>
          <p:cNvSpPr>
            <a:spLocks noGrp="1"/>
          </p:cNvSpPr>
          <p:nvPr>
            <p:ph type="title"/>
          </p:nvPr>
        </p:nvSpPr>
        <p:spPr>
          <a:xfrm>
            <a:off x="628650" y="-134269"/>
            <a:ext cx="7886700" cy="1325563"/>
          </a:xfrm>
        </p:spPr>
        <p:txBody>
          <a:bodyPr/>
          <a:lstStyle/>
          <a:p>
            <a:r>
              <a:rPr lang="en-US" dirty="0"/>
              <a:t>Instruction</a:t>
            </a:r>
          </a:p>
        </p:txBody>
      </p:sp>
      <p:sp>
        <p:nvSpPr>
          <p:cNvPr id="3" name="Content Placeholder 2">
            <a:extLst>
              <a:ext uri="{FF2B5EF4-FFF2-40B4-BE49-F238E27FC236}">
                <a16:creationId xmlns:a16="http://schemas.microsoft.com/office/drawing/2014/main" id="{37EA2340-79AB-4997-F019-5E2A36DE3229}"/>
              </a:ext>
            </a:extLst>
          </p:cNvPr>
          <p:cNvSpPr>
            <a:spLocks noGrp="1"/>
          </p:cNvSpPr>
          <p:nvPr>
            <p:ph idx="1"/>
          </p:nvPr>
        </p:nvSpPr>
        <p:spPr>
          <a:xfrm>
            <a:off x="628650" y="1060867"/>
            <a:ext cx="7649076" cy="4305217"/>
          </a:xfrm>
        </p:spPr>
        <p:txBody>
          <a:bodyPr>
            <a:noAutofit/>
          </a:bodyPr>
          <a:lstStyle/>
          <a:p>
            <a:r>
              <a:rPr lang="en-US" sz="2000" dirty="0"/>
              <a:t>Nurturing, sensitive, respectful, and responsive </a:t>
            </a:r>
          </a:p>
          <a:p>
            <a:r>
              <a:rPr lang="en-US" sz="2000" dirty="0"/>
              <a:t>Leading to the development of a positive learning environment and individual relationships </a:t>
            </a:r>
          </a:p>
          <a:p>
            <a:r>
              <a:rPr lang="en-US" sz="2000" dirty="0"/>
              <a:t>Intentional, effective, and modifiable based on observation and other forms of child assessment</a:t>
            </a:r>
          </a:p>
          <a:p>
            <a:r>
              <a:rPr lang="en-US" sz="2000" dirty="0"/>
              <a:t>Multi-level and inclusive of a wide range of strategies supporting each child’s individual growth and development </a:t>
            </a:r>
          </a:p>
          <a:p>
            <a:r>
              <a:rPr lang="en-US" sz="2000" dirty="0"/>
              <a:t>Responsive to differing abilities, levels, and temperaments and sensitive to the need to practice emerging skills </a:t>
            </a:r>
          </a:p>
          <a:p>
            <a:r>
              <a:rPr lang="en-US" sz="2000" dirty="0"/>
              <a:t>Ensures all children can actively participate in classroom activities, providing accommodations, as needed, to facilitate such participation</a:t>
            </a:r>
          </a:p>
          <a:p>
            <a:r>
              <a:rPr lang="en-US" sz="2000" dirty="0"/>
              <a:t>Supporting the development and maintenance of children’s culture and home language </a:t>
            </a:r>
          </a:p>
        </p:txBody>
      </p:sp>
    </p:spTree>
    <p:extLst>
      <p:ext uri="{BB962C8B-B14F-4D97-AF65-F5344CB8AC3E}">
        <p14:creationId xmlns:p14="http://schemas.microsoft.com/office/powerpoint/2010/main" val="95517197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751</TotalTime>
  <Words>2562</Words>
  <Application>Microsoft Office PowerPoint</Application>
  <PresentationFormat>On-screen Show (4:3)</PresentationFormat>
  <Paragraphs>232</Paragraphs>
  <Slides>23</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Arvo</vt:lpstr>
      <vt:lpstr>Calibri</vt:lpstr>
      <vt:lpstr>Calibri Light</vt:lpstr>
      <vt:lpstr>Courier New</vt:lpstr>
      <vt:lpstr>1_Office Theme</vt:lpstr>
      <vt:lpstr>Early Childhood Inclusion:   </vt:lpstr>
      <vt:lpstr>Early Childhood Inclusion</vt:lpstr>
      <vt:lpstr>The Early Childhood Environment  Topics</vt:lpstr>
      <vt:lpstr>Benefits of High-Quality EC Environments</vt:lpstr>
      <vt:lpstr>Benefits of High-Quality EC Environments</vt:lpstr>
      <vt:lpstr>Identifying a High-Quality EC Environment</vt:lpstr>
      <vt:lpstr>Early Learning Standards</vt:lpstr>
      <vt:lpstr>Ealy Learning Curriculum Framework</vt:lpstr>
      <vt:lpstr>Instruction</vt:lpstr>
      <vt:lpstr>Child Assessment </vt:lpstr>
      <vt:lpstr>NAEYC Accreditation provides a shared understanding of the indicators of EC quality. </vt:lpstr>
      <vt:lpstr>Equity and Implicit Bias in EC Environments</vt:lpstr>
      <vt:lpstr>Practices for Advancing Equity</vt:lpstr>
      <vt:lpstr>Practices for Advancing Equity cont.</vt:lpstr>
      <vt:lpstr>Practices for Counteracting the Impacts of Implicit Bias</vt:lpstr>
      <vt:lpstr>Universal Design for Learning (UDL)</vt:lpstr>
      <vt:lpstr>Differentiating Instruction </vt:lpstr>
      <vt:lpstr>Identifying a High-Quality EC Environment through a QRIS</vt:lpstr>
      <vt:lpstr>QRIS &amp; High-Quality Inclusive Practices</vt:lpstr>
      <vt:lpstr>Early Care and Education Environment Indicators and Elements of High-Quality Inclusion</vt:lpstr>
      <vt:lpstr>Early Care and Education Environment Indicators and Elements of High-Quality Inclusion</vt:lpstr>
      <vt:lpstr>The Inclusive Classroom Profile (ICP™) &amp;    High-Quality Early Childhood Inclusion</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M Seale</dc:creator>
  <cp:lastModifiedBy>Darla Gundler</cp:lastModifiedBy>
  <cp:revision>9</cp:revision>
  <dcterms:created xsi:type="dcterms:W3CDTF">2021-09-15T18:42:42Z</dcterms:created>
  <dcterms:modified xsi:type="dcterms:W3CDTF">2023-09-19T15:14:02Z</dcterms:modified>
</cp:coreProperties>
</file>