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6"/>
  </p:notesMasterIdLst>
  <p:sldIdLst>
    <p:sldId id="257" r:id="rId2"/>
    <p:sldId id="1056" r:id="rId3"/>
    <p:sldId id="1054" r:id="rId4"/>
    <p:sldId id="1087" r:id="rId5"/>
    <p:sldId id="466" r:id="rId6"/>
    <p:sldId id="467" r:id="rId7"/>
    <p:sldId id="512" r:id="rId8"/>
    <p:sldId id="1094" r:id="rId9"/>
    <p:sldId id="1088" r:id="rId10"/>
    <p:sldId id="1101" r:id="rId11"/>
    <p:sldId id="1102" r:id="rId12"/>
    <p:sldId id="1103" r:id="rId13"/>
    <p:sldId id="1104" r:id="rId14"/>
    <p:sldId id="1105" r:id="rId15"/>
    <p:sldId id="1111" r:id="rId16"/>
    <p:sldId id="1064" r:id="rId17"/>
    <p:sldId id="1098" r:id="rId18"/>
    <p:sldId id="1099" r:id="rId19"/>
    <p:sldId id="1106" r:id="rId20"/>
    <p:sldId id="1107" r:id="rId21"/>
    <p:sldId id="1108" r:id="rId22"/>
    <p:sldId id="1109" r:id="rId23"/>
    <p:sldId id="1110" r:id="rId24"/>
    <p:sldId id="104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FF3C6A-BCE0-4189-BFC3-3D881DCD0408}" v="60" dt="2023-08-31T17:10:11.0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702" autoAdjust="0"/>
    <p:restoredTop sz="79322" autoAdjust="0"/>
  </p:normalViewPr>
  <p:slideViewPr>
    <p:cSldViewPr snapToGrid="0" snapToObjects="1">
      <p:cViewPr varScale="1">
        <p:scale>
          <a:sx n="78" d="100"/>
          <a:sy n="78" d="100"/>
        </p:scale>
        <p:origin x="1746" y="90"/>
      </p:cViewPr>
      <p:guideLst/>
    </p:cSldViewPr>
  </p:slideViewPr>
  <p:notesTextViewPr>
    <p:cViewPr>
      <p:scale>
        <a:sx n="1" d="1"/>
        <a:sy n="1" d="1"/>
      </p:scale>
      <p:origin x="0" y="0"/>
    </p:cViewPr>
  </p:notesTextViewPr>
  <p:sorterViewPr>
    <p:cViewPr>
      <p:scale>
        <a:sx n="171" d="100"/>
        <a:sy n="171" d="100"/>
      </p:scale>
      <p:origin x="0" y="-190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Gallucci" userId="5a579fd59b2e016f" providerId="LiveId" clId="{C96FB7DB-CECF-42D6-885A-6BDE9BFD0207}"/>
    <pc:docChg chg="undo custSel addSld delSld modSld modMainMaster modNotesMaster">
      <pc:chgData name="Ruth Gallucci" userId="5a579fd59b2e016f" providerId="LiveId" clId="{C96FB7DB-CECF-42D6-885A-6BDE9BFD0207}" dt="2023-06-03T11:27:34.675" v="266" actId="5793"/>
      <pc:docMkLst>
        <pc:docMk/>
      </pc:docMkLst>
      <pc:sldChg chg="addSp modSp mod">
        <pc:chgData name="Ruth Gallucci" userId="5a579fd59b2e016f" providerId="LiveId" clId="{C96FB7DB-CECF-42D6-885A-6BDE9BFD0207}" dt="2023-05-19T11:27:39.093" v="91" actId="14100"/>
        <pc:sldMkLst>
          <pc:docMk/>
          <pc:sldMk cId="3017310472" sldId="257"/>
        </pc:sldMkLst>
        <pc:spChg chg="mod">
          <ac:chgData name="Ruth Gallucci" userId="5a579fd59b2e016f" providerId="LiveId" clId="{C96FB7DB-CECF-42D6-885A-6BDE9BFD0207}" dt="2023-05-15T11:48:00.857" v="51" actId="20577"/>
          <ac:spMkLst>
            <pc:docMk/>
            <pc:sldMk cId="3017310472" sldId="257"/>
            <ac:spMk id="3" creationId="{D49A5BAD-CD63-FE4D-87D5-EA3E9E2ABB3F}"/>
          </ac:spMkLst>
        </pc:spChg>
        <pc:spChg chg="add mod">
          <ac:chgData name="Ruth Gallucci" userId="5a579fd59b2e016f" providerId="LiveId" clId="{C96FB7DB-CECF-42D6-885A-6BDE9BFD0207}" dt="2023-05-19T11:27:39.093" v="91" actId="14100"/>
          <ac:spMkLst>
            <pc:docMk/>
            <pc:sldMk cId="3017310472" sldId="257"/>
            <ac:spMk id="5" creationId="{12FD74C6-4C08-E3ED-D654-2A00DD3EB1C9}"/>
          </ac:spMkLst>
        </pc:spChg>
      </pc:sldChg>
      <pc:sldChg chg="modSp">
        <pc:chgData name="Ruth Gallucci" userId="5a579fd59b2e016f" providerId="LiveId" clId="{C96FB7DB-CECF-42D6-885A-6BDE9BFD0207}" dt="2023-05-19T11:27:33.450" v="90"/>
        <pc:sldMkLst>
          <pc:docMk/>
          <pc:sldMk cId="564094082" sldId="1049"/>
        </pc:sldMkLst>
        <pc:spChg chg="mod">
          <ac:chgData name="Ruth Gallucci" userId="5a579fd59b2e016f" providerId="LiveId" clId="{C96FB7DB-CECF-42D6-885A-6BDE9BFD0207}" dt="2023-05-19T11:27:33.450" v="90"/>
          <ac:spMkLst>
            <pc:docMk/>
            <pc:sldMk cId="564094082" sldId="1049"/>
            <ac:spMk id="3" creationId="{8A8D53ED-1E3A-2721-3023-0739CE60CF7A}"/>
          </ac:spMkLst>
        </pc:spChg>
      </pc:sldChg>
      <pc:sldChg chg="addSp delSp modSp del mod">
        <pc:chgData name="Ruth Gallucci" userId="5a579fd59b2e016f" providerId="LiveId" clId="{C96FB7DB-CECF-42D6-885A-6BDE9BFD0207}" dt="2023-05-19T11:27:33.450" v="90"/>
        <pc:sldMkLst>
          <pc:docMk/>
          <pc:sldMk cId="1939823132" sldId="1050"/>
        </pc:sldMkLst>
        <pc:spChg chg="mod">
          <ac:chgData name="Ruth Gallucci" userId="5a579fd59b2e016f" providerId="LiveId" clId="{C96FB7DB-CECF-42D6-885A-6BDE9BFD0207}" dt="2023-05-19T11:27:33.450" v="90"/>
          <ac:spMkLst>
            <pc:docMk/>
            <pc:sldMk cId="1939823132" sldId="1050"/>
            <ac:spMk id="2" creationId="{C162CB5D-C6C4-B57F-93A8-C65C75F0E7D6}"/>
          </ac:spMkLst>
        </pc:spChg>
        <pc:spChg chg="del">
          <ac:chgData name="Ruth Gallucci" userId="5a579fd59b2e016f" providerId="LiveId" clId="{C96FB7DB-CECF-42D6-885A-6BDE9BFD0207}" dt="2023-05-14T15:10:00.748" v="8" actId="22"/>
          <ac:spMkLst>
            <pc:docMk/>
            <pc:sldMk cId="1939823132" sldId="1050"/>
            <ac:spMk id="3" creationId="{FC69BD8B-E194-5A12-D9C1-7DB5DB025353}"/>
          </ac:spMkLst>
        </pc:spChg>
        <pc:spChg chg="add del mod">
          <ac:chgData name="Ruth Gallucci" userId="5a579fd59b2e016f" providerId="LiveId" clId="{C96FB7DB-CECF-42D6-885A-6BDE9BFD0207}" dt="2023-05-15T11:58:49.591" v="63" actId="22"/>
          <ac:spMkLst>
            <pc:docMk/>
            <pc:sldMk cId="1939823132" sldId="1050"/>
            <ac:spMk id="4" creationId="{99D58D69-A84C-7203-2D75-97E88C11691F}"/>
          </ac:spMkLst>
        </pc:spChg>
        <pc:picChg chg="add del mod ord">
          <ac:chgData name="Ruth Gallucci" userId="5a579fd59b2e016f" providerId="LiveId" clId="{C96FB7DB-CECF-42D6-885A-6BDE9BFD0207}" dt="2023-05-15T11:57:01.484" v="56" actId="478"/>
          <ac:picMkLst>
            <pc:docMk/>
            <pc:sldMk cId="1939823132" sldId="1050"/>
            <ac:picMk id="5" creationId="{D3260071-C83B-EF3B-3346-4B8D2850CDDA}"/>
          </ac:picMkLst>
        </pc:picChg>
        <pc:picChg chg="add mod ord">
          <ac:chgData name="Ruth Gallucci" userId="5a579fd59b2e016f" providerId="LiveId" clId="{C96FB7DB-CECF-42D6-885A-6BDE9BFD0207}" dt="2023-05-19T11:27:33.450" v="90"/>
          <ac:picMkLst>
            <pc:docMk/>
            <pc:sldMk cId="1939823132" sldId="1050"/>
            <ac:picMk id="7" creationId="{04E6D9AD-EE4C-CFCA-0FE1-09C96094C2CE}"/>
          </ac:picMkLst>
        </pc:picChg>
      </pc:sldChg>
      <pc:sldChg chg="addSp modSp mod chgLayout">
        <pc:chgData name="Ruth Gallucci" userId="5a579fd59b2e016f" providerId="LiveId" clId="{C96FB7DB-CECF-42D6-885A-6BDE9BFD0207}" dt="2023-05-19T11:41:11.508" v="133" actId="207"/>
        <pc:sldMkLst>
          <pc:docMk/>
          <pc:sldMk cId="2669688444" sldId="1054"/>
        </pc:sldMkLst>
        <pc:spChg chg="add mod">
          <ac:chgData name="Ruth Gallucci" userId="5a579fd59b2e016f" providerId="LiveId" clId="{C96FB7DB-CECF-42D6-885A-6BDE9BFD0207}" dt="2023-05-19T11:38:00.232" v="130" actId="11"/>
          <ac:spMkLst>
            <pc:docMk/>
            <pc:sldMk cId="2669688444" sldId="1054"/>
            <ac:spMk id="3" creationId="{11B7473B-533D-6039-33DE-1B4163490F63}"/>
          </ac:spMkLst>
        </pc:spChg>
        <pc:spChg chg="mod ord">
          <ac:chgData name="Ruth Gallucci" userId="5a579fd59b2e016f" providerId="LiveId" clId="{C96FB7DB-CECF-42D6-885A-6BDE9BFD0207}" dt="2023-05-19T11:41:11.508" v="133" actId="207"/>
          <ac:spMkLst>
            <pc:docMk/>
            <pc:sldMk cId="2669688444" sldId="1054"/>
            <ac:spMk id="6" creationId="{FE83B4B1-6D4A-F7A2-1A79-B85FFE1AECC1}"/>
          </ac:spMkLst>
        </pc:spChg>
        <pc:spChg chg="mod ord">
          <ac:chgData name="Ruth Gallucci" userId="5a579fd59b2e016f" providerId="LiveId" clId="{C96FB7DB-CECF-42D6-885A-6BDE9BFD0207}" dt="2023-05-19T11:30:31.132" v="93" actId="1076"/>
          <ac:spMkLst>
            <pc:docMk/>
            <pc:sldMk cId="2669688444" sldId="1054"/>
            <ac:spMk id="7" creationId="{27A47563-5A64-06F4-2D14-47A37C7EEBF0}"/>
          </ac:spMkLst>
        </pc:spChg>
      </pc:sldChg>
      <pc:sldChg chg="del">
        <pc:chgData name="Ruth Gallucci" userId="5a579fd59b2e016f" providerId="LiveId" clId="{C96FB7DB-CECF-42D6-885A-6BDE9BFD0207}" dt="2023-05-28T13:35:38.937" v="134" actId="47"/>
        <pc:sldMkLst>
          <pc:docMk/>
          <pc:sldMk cId="1821319264" sldId="1055"/>
        </pc:sldMkLst>
      </pc:sldChg>
      <pc:sldChg chg="modSp mod">
        <pc:chgData name="Ruth Gallucci" userId="5a579fd59b2e016f" providerId="LiveId" clId="{C96FB7DB-CECF-42D6-885A-6BDE9BFD0207}" dt="2023-05-19T11:37:10.633" v="114" actId="255"/>
        <pc:sldMkLst>
          <pc:docMk/>
          <pc:sldMk cId="4257645045" sldId="1056"/>
        </pc:sldMkLst>
        <pc:spChg chg="mod">
          <ac:chgData name="Ruth Gallucci" userId="5a579fd59b2e016f" providerId="LiveId" clId="{C96FB7DB-CECF-42D6-885A-6BDE9BFD0207}" dt="2023-05-19T11:37:10.633" v="114" actId="255"/>
          <ac:spMkLst>
            <pc:docMk/>
            <pc:sldMk cId="4257645045" sldId="1056"/>
            <ac:spMk id="3" creationId="{AEC6E219-4C79-8F7A-E5B5-9560C2B55825}"/>
          </ac:spMkLst>
        </pc:spChg>
      </pc:sldChg>
      <pc:sldChg chg="modSp del">
        <pc:chgData name="Ruth Gallucci" userId="5a579fd59b2e016f" providerId="LiveId" clId="{C96FB7DB-CECF-42D6-885A-6BDE9BFD0207}" dt="2023-05-19T11:29:02.684" v="92" actId="2696"/>
        <pc:sldMkLst>
          <pc:docMk/>
          <pc:sldMk cId="3390992692" sldId="1057"/>
        </pc:sldMkLst>
        <pc:picChg chg="mod">
          <ac:chgData name="Ruth Gallucci" userId="5a579fd59b2e016f" providerId="LiveId" clId="{C96FB7DB-CECF-42D6-885A-6BDE9BFD0207}" dt="2023-05-19T11:27:33.450" v="90"/>
          <ac:picMkLst>
            <pc:docMk/>
            <pc:sldMk cId="3390992692" sldId="1057"/>
            <ac:picMk id="5" creationId="{8BDF1858-179E-0B9D-A7D9-6A9D1A88B2A4}"/>
          </ac:picMkLst>
        </pc:picChg>
      </pc:sldChg>
      <pc:sldChg chg="addSp delSp modSp add mod">
        <pc:chgData name="Ruth Gallucci" userId="5a579fd59b2e016f" providerId="LiveId" clId="{C96FB7DB-CECF-42D6-885A-6BDE9BFD0207}" dt="2023-05-19T11:27:33.450" v="90"/>
        <pc:sldMkLst>
          <pc:docMk/>
          <pc:sldMk cId="4058956711" sldId="1058"/>
        </pc:sldMkLst>
        <pc:spChg chg="mod">
          <ac:chgData name="Ruth Gallucci" userId="5a579fd59b2e016f" providerId="LiveId" clId="{C96FB7DB-CECF-42D6-885A-6BDE9BFD0207}" dt="2023-05-19T11:27:33.450" v="90"/>
          <ac:spMkLst>
            <pc:docMk/>
            <pc:sldMk cId="4058956711" sldId="1058"/>
            <ac:spMk id="2" creationId="{C162CB5D-C6C4-B57F-93A8-C65C75F0E7D6}"/>
          </ac:spMkLst>
        </pc:spChg>
        <pc:spChg chg="add del">
          <ac:chgData name="Ruth Gallucci" userId="5a579fd59b2e016f" providerId="LiveId" clId="{C96FB7DB-CECF-42D6-885A-6BDE9BFD0207}" dt="2023-05-15T11:59:33.111" v="68" actId="22"/>
          <ac:spMkLst>
            <pc:docMk/>
            <pc:sldMk cId="4058956711" sldId="1058"/>
            <ac:spMk id="4" creationId="{99D58D69-A84C-7203-2D75-97E88C11691F}"/>
          </ac:spMkLst>
        </pc:spChg>
        <pc:picChg chg="add del mod ord">
          <ac:chgData name="Ruth Gallucci" userId="5a579fd59b2e016f" providerId="LiveId" clId="{C96FB7DB-CECF-42D6-885A-6BDE9BFD0207}" dt="2023-05-15T11:59:30.757" v="67" actId="22"/>
          <ac:picMkLst>
            <pc:docMk/>
            <pc:sldMk cId="4058956711" sldId="1058"/>
            <ac:picMk id="5" creationId="{736C5EB2-350D-0265-A3D8-6137A92D78A6}"/>
          </ac:picMkLst>
        </pc:picChg>
        <pc:picChg chg="add mod ord">
          <ac:chgData name="Ruth Gallucci" userId="5a579fd59b2e016f" providerId="LiveId" clId="{C96FB7DB-CECF-42D6-885A-6BDE9BFD0207}" dt="2023-05-19T11:27:33.450" v="90"/>
          <ac:picMkLst>
            <pc:docMk/>
            <pc:sldMk cId="4058956711" sldId="1058"/>
            <ac:picMk id="7" creationId="{255D9746-7B36-5D27-8B15-22410FC4CBE5}"/>
          </ac:picMkLst>
        </pc:picChg>
      </pc:sldChg>
      <pc:sldChg chg="addSp delSp modSp add mod">
        <pc:chgData name="Ruth Gallucci" userId="5a579fd59b2e016f" providerId="LiveId" clId="{C96FB7DB-CECF-42D6-885A-6BDE9BFD0207}" dt="2023-05-19T11:27:33.450" v="90"/>
        <pc:sldMkLst>
          <pc:docMk/>
          <pc:sldMk cId="1877385535" sldId="1059"/>
        </pc:sldMkLst>
        <pc:spChg chg="mod">
          <ac:chgData name="Ruth Gallucci" userId="5a579fd59b2e016f" providerId="LiveId" clId="{C96FB7DB-CECF-42D6-885A-6BDE9BFD0207}" dt="2023-05-19T11:27:33.450" v="90"/>
          <ac:spMkLst>
            <pc:docMk/>
            <pc:sldMk cId="1877385535" sldId="1059"/>
            <ac:spMk id="2" creationId="{C162CB5D-C6C4-B57F-93A8-C65C75F0E7D6}"/>
          </ac:spMkLst>
        </pc:spChg>
        <pc:spChg chg="del">
          <ac:chgData name="Ruth Gallucci" userId="5a579fd59b2e016f" providerId="LiveId" clId="{C96FB7DB-CECF-42D6-885A-6BDE9BFD0207}" dt="2023-05-15T11:57:35.873" v="59" actId="22"/>
          <ac:spMkLst>
            <pc:docMk/>
            <pc:sldMk cId="1877385535" sldId="1059"/>
            <ac:spMk id="4" creationId="{99D58D69-A84C-7203-2D75-97E88C11691F}"/>
          </ac:spMkLst>
        </pc:spChg>
        <pc:picChg chg="add mod ord">
          <ac:chgData name="Ruth Gallucci" userId="5a579fd59b2e016f" providerId="LiveId" clId="{C96FB7DB-CECF-42D6-885A-6BDE9BFD0207}" dt="2023-05-19T11:27:33.450" v="90"/>
          <ac:picMkLst>
            <pc:docMk/>
            <pc:sldMk cId="1877385535" sldId="1059"/>
            <ac:picMk id="5" creationId="{06A0E5A3-5130-C7E8-A819-932C16431ABE}"/>
          </ac:picMkLst>
        </pc:picChg>
      </pc:sldChg>
      <pc:sldChg chg="addSp delSp modSp add mod">
        <pc:chgData name="Ruth Gallucci" userId="5a579fd59b2e016f" providerId="LiveId" clId="{C96FB7DB-CECF-42D6-885A-6BDE9BFD0207}" dt="2023-05-19T11:27:33.450" v="90"/>
        <pc:sldMkLst>
          <pc:docMk/>
          <pc:sldMk cId="1259615272" sldId="1060"/>
        </pc:sldMkLst>
        <pc:spChg chg="mod">
          <ac:chgData name="Ruth Gallucci" userId="5a579fd59b2e016f" providerId="LiveId" clId="{C96FB7DB-CECF-42D6-885A-6BDE9BFD0207}" dt="2023-05-19T11:27:33.450" v="90"/>
          <ac:spMkLst>
            <pc:docMk/>
            <pc:sldMk cId="1259615272" sldId="1060"/>
            <ac:spMk id="2" creationId="{C162CB5D-C6C4-B57F-93A8-C65C75F0E7D6}"/>
          </ac:spMkLst>
        </pc:spChg>
        <pc:spChg chg="del">
          <ac:chgData name="Ruth Gallucci" userId="5a579fd59b2e016f" providerId="LiveId" clId="{C96FB7DB-CECF-42D6-885A-6BDE9BFD0207}" dt="2023-05-15T12:00:11.728" v="71" actId="22"/>
          <ac:spMkLst>
            <pc:docMk/>
            <pc:sldMk cId="1259615272" sldId="1060"/>
            <ac:spMk id="4" creationId="{99D58D69-A84C-7203-2D75-97E88C11691F}"/>
          </ac:spMkLst>
        </pc:spChg>
        <pc:picChg chg="add mod ord">
          <ac:chgData name="Ruth Gallucci" userId="5a579fd59b2e016f" providerId="LiveId" clId="{C96FB7DB-CECF-42D6-885A-6BDE9BFD0207}" dt="2023-05-19T11:27:33.450" v="90"/>
          <ac:picMkLst>
            <pc:docMk/>
            <pc:sldMk cId="1259615272" sldId="1060"/>
            <ac:picMk id="5" creationId="{939046D1-F973-24E8-C9B3-A91896AFD691}"/>
          </ac:picMkLst>
        </pc:picChg>
      </pc:sldChg>
      <pc:sldChg chg="modSp new mod">
        <pc:chgData name="Ruth Gallucci" userId="5a579fd59b2e016f" providerId="LiveId" clId="{C96FB7DB-CECF-42D6-885A-6BDE9BFD0207}" dt="2023-05-19T11:30:57.033" v="99" actId="20577"/>
        <pc:sldMkLst>
          <pc:docMk/>
          <pc:sldMk cId="1497523943" sldId="1061"/>
        </pc:sldMkLst>
        <pc:spChg chg="mod">
          <ac:chgData name="Ruth Gallucci" userId="5a579fd59b2e016f" providerId="LiveId" clId="{C96FB7DB-CECF-42D6-885A-6BDE9BFD0207}" dt="2023-05-19T11:30:57.033" v="99" actId="20577"/>
          <ac:spMkLst>
            <pc:docMk/>
            <pc:sldMk cId="1497523943" sldId="1061"/>
            <ac:spMk id="2" creationId="{4D611B94-12F0-70F5-7F15-B9949C01790D}"/>
          </ac:spMkLst>
        </pc:spChg>
      </pc:sldChg>
      <pc:sldChg chg="modSp new mod">
        <pc:chgData name="Ruth Gallucci" userId="5a579fd59b2e016f" providerId="LiveId" clId="{C96FB7DB-CECF-42D6-885A-6BDE9BFD0207}" dt="2023-06-03T11:27:34.675" v="266" actId="5793"/>
        <pc:sldMkLst>
          <pc:docMk/>
          <pc:sldMk cId="489513119" sldId="1062"/>
        </pc:sldMkLst>
        <pc:spChg chg="mod">
          <ac:chgData name="Ruth Gallucci" userId="5a579fd59b2e016f" providerId="LiveId" clId="{C96FB7DB-CECF-42D6-885A-6BDE9BFD0207}" dt="2023-05-19T11:31:21.093" v="105" actId="27636"/>
          <ac:spMkLst>
            <pc:docMk/>
            <pc:sldMk cId="489513119" sldId="1062"/>
            <ac:spMk id="2" creationId="{55783C09-2FAB-D8BA-69D0-8B54A33F0761}"/>
          </ac:spMkLst>
        </pc:spChg>
        <pc:spChg chg="mod">
          <ac:chgData name="Ruth Gallucci" userId="5a579fd59b2e016f" providerId="LiveId" clId="{C96FB7DB-CECF-42D6-885A-6BDE9BFD0207}" dt="2023-06-03T11:27:34.675" v="266" actId="5793"/>
          <ac:spMkLst>
            <pc:docMk/>
            <pc:sldMk cId="489513119" sldId="1062"/>
            <ac:spMk id="3" creationId="{561F6881-3E77-59E3-5AFB-444D63D19655}"/>
          </ac:spMkLst>
        </pc:spChg>
      </pc:sldChg>
      <pc:sldChg chg="modSp new mod">
        <pc:chgData name="Ruth Gallucci" userId="5a579fd59b2e016f" providerId="LiveId" clId="{C96FB7DB-CECF-42D6-885A-6BDE9BFD0207}" dt="2023-05-19T11:31:08.224" v="101" actId="20577"/>
        <pc:sldMkLst>
          <pc:docMk/>
          <pc:sldMk cId="799421107" sldId="1063"/>
        </pc:sldMkLst>
        <pc:spChg chg="mod">
          <ac:chgData name="Ruth Gallucci" userId="5a579fd59b2e016f" providerId="LiveId" clId="{C96FB7DB-CECF-42D6-885A-6BDE9BFD0207}" dt="2023-05-19T11:31:08.224" v="101" actId="20577"/>
          <ac:spMkLst>
            <pc:docMk/>
            <pc:sldMk cId="799421107" sldId="1063"/>
            <ac:spMk id="2" creationId="{2D699562-C602-6583-8472-02682914FE53}"/>
          </ac:spMkLst>
        </pc:spChg>
      </pc:sldChg>
      <pc:sldChg chg="modSp new mod">
        <pc:chgData name="Ruth Gallucci" userId="5a579fd59b2e016f" providerId="LiveId" clId="{C96FB7DB-CECF-42D6-885A-6BDE9BFD0207}" dt="2023-05-19T11:31:37.029" v="110" actId="27636"/>
        <pc:sldMkLst>
          <pc:docMk/>
          <pc:sldMk cId="709802103" sldId="1064"/>
        </pc:sldMkLst>
        <pc:spChg chg="mod">
          <ac:chgData name="Ruth Gallucci" userId="5a579fd59b2e016f" providerId="LiveId" clId="{C96FB7DB-CECF-42D6-885A-6BDE9BFD0207}" dt="2023-05-19T11:31:37.029" v="110" actId="27636"/>
          <ac:spMkLst>
            <pc:docMk/>
            <pc:sldMk cId="709802103" sldId="1064"/>
            <ac:spMk id="2" creationId="{F76F7231-4EB9-1029-EFD1-A34DBBA2FB2D}"/>
          </ac:spMkLst>
        </pc:spChg>
      </pc:sldChg>
      <pc:sldMasterChg chg="modSp modSldLayout">
        <pc:chgData name="Ruth Gallucci" userId="5a579fd59b2e016f" providerId="LiveId" clId="{C96FB7DB-CECF-42D6-885A-6BDE9BFD0207}" dt="2023-05-19T11:27:33.450" v="90"/>
        <pc:sldMasterMkLst>
          <pc:docMk/>
          <pc:sldMasterMk cId="375701084" sldId="2147483660"/>
        </pc:sldMasterMkLst>
        <pc:spChg chg="mod">
          <ac:chgData name="Ruth Gallucci" userId="5a579fd59b2e016f" providerId="LiveId" clId="{C96FB7DB-CECF-42D6-885A-6BDE9BFD0207}" dt="2023-05-19T11:27:33.450" v="90"/>
          <ac:spMkLst>
            <pc:docMk/>
            <pc:sldMasterMk cId="375701084" sldId="2147483660"/>
            <ac:spMk id="2" creationId="{00000000-0000-0000-0000-000000000000}"/>
          </ac:spMkLst>
        </pc:spChg>
        <pc:spChg chg="mod">
          <ac:chgData name="Ruth Gallucci" userId="5a579fd59b2e016f" providerId="LiveId" clId="{C96FB7DB-CECF-42D6-885A-6BDE9BFD0207}" dt="2023-05-19T11:27:33.450" v="90"/>
          <ac:spMkLst>
            <pc:docMk/>
            <pc:sldMasterMk cId="375701084" sldId="2147483660"/>
            <ac:spMk id="3" creationId="{00000000-0000-0000-0000-000000000000}"/>
          </ac:spMkLst>
        </pc:spChg>
        <pc:grpChg chg="mod">
          <ac:chgData name="Ruth Gallucci" userId="5a579fd59b2e016f" providerId="LiveId" clId="{C96FB7DB-CECF-42D6-885A-6BDE9BFD0207}" dt="2023-05-19T11:27:33.450" v="90"/>
          <ac:grpSpMkLst>
            <pc:docMk/>
            <pc:sldMasterMk cId="375701084" sldId="2147483660"/>
            <ac:grpSpMk id="19" creationId="{00000000-0000-0000-0000-000000000000}"/>
          </ac:grpSpMkLst>
        </pc:grpChg>
        <pc:picChg chg="mod">
          <ac:chgData name="Ruth Gallucci" userId="5a579fd59b2e016f" providerId="LiveId" clId="{C96FB7DB-CECF-42D6-885A-6BDE9BFD0207}" dt="2023-05-19T11:27:33.450" v="90"/>
          <ac:picMkLst>
            <pc:docMk/>
            <pc:sldMasterMk cId="375701084" sldId="2147483660"/>
            <ac:picMk id="10" creationId="{00000000-0000-0000-0000-000000000000}"/>
          </ac:picMkLst>
        </pc:picChg>
        <pc:cxnChg chg="mod">
          <ac:chgData name="Ruth Gallucci" userId="5a579fd59b2e016f" providerId="LiveId" clId="{C96FB7DB-CECF-42D6-885A-6BDE9BFD0207}" dt="2023-05-19T11:27:33.450" v="90"/>
          <ac:cxnSpMkLst>
            <pc:docMk/>
            <pc:sldMasterMk cId="375701084" sldId="2147483660"/>
            <ac:cxnSpMk id="8" creationId="{00000000-0000-0000-0000-000000000000}"/>
          </ac:cxnSpMkLst>
        </pc:cxnChg>
        <pc:cxnChg chg="mod">
          <ac:chgData name="Ruth Gallucci" userId="5a579fd59b2e016f" providerId="LiveId" clId="{C96FB7DB-CECF-42D6-885A-6BDE9BFD0207}" dt="2023-05-19T11:27:33.450" v="90"/>
          <ac:cxnSpMkLst>
            <pc:docMk/>
            <pc:sldMasterMk cId="375701084" sldId="2147483660"/>
            <ac:cxnSpMk id="13" creationId="{00000000-0000-0000-0000-000000000000}"/>
          </ac:cxnSpMkLst>
        </pc:cxnChg>
        <pc:sldLayoutChg chg="modSp">
          <pc:chgData name="Ruth Gallucci" userId="5a579fd59b2e016f" providerId="LiveId" clId="{C96FB7DB-CECF-42D6-885A-6BDE9BFD0207}" dt="2023-05-19T11:27:33.450" v="90"/>
          <pc:sldLayoutMkLst>
            <pc:docMk/>
            <pc:sldMasterMk cId="375701084" sldId="2147483660"/>
            <pc:sldLayoutMk cId="72763538" sldId="2147483661"/>
          </pc:sldLayoutMkLst>
          <pc:spChg chg="mod">
            <ac:chgData name="Ruth Gallucci" userId="5a579fd59b2e016f" providerId="LiveId" clId="{C96FB7DB-CECF-42D6-885A-6BDE9BFD0207}" dt="2023-05-19T11:27:33.450" v="90"/>
            <ac:spMkLst>
              <pc:docMk/>
              <pc:sldMasterMk cId="375701084" sldId="2147483660"/>
              <pc:sldLayoutMk cId="72763538" sldId="2147483661"/>
              <ac:spMk id="2"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72763538" sldId="2147483661"/>
              <ac:spMk id="3" creationId="{00000000-0000-0000-0000-000000000000}"/>
            </ac:spMkLst>
          </pc:spChg>
        </pc:sldLayoutChg>
        <pc:sldLayoutChg chg="modSp">
          <pc:chgData name="Ruth Gallucci" userId="5a579fd59b2e016f" providerId="LiveId" clId="{C96FB7DB-CECF-42D6-885A-6BDE9BFD0207}" dt="2023-05-19T11:27:33.450" v="90"/>
          <pc:sldLayoutMkLst>
            <pc:docMk/>
            <pc:sldMasterMk cId="375701084" sldId="2147483660"/>
            <pc:sldLayoutMk cId="559602843" sldId="2147483663"/>
          </pc:sldLayoutMkLst>
          <pc:spChg chg="mod">
            <ac:chgData name="Ruth Gallucci" userId="5a579fd59b2e016f" providerId="LiveId" clId="{C96FB7DB-CECF-42D6-885A-6BDE9BFD0207}" dt="2023-05-19T11:27:33.450" v="90"/>
            <ac:spMkLst>
              <pc:docMk/>
              <pc:sldMasterMk cId="375701084" sldId="2147483660"/>
              <pc:sldLayoutMk cId="559602843" sldId="2147483663"/>
              <ac:spMk id="2"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559602843" sldId="2147483663"/>
              <ac:spMk id="3" creationId="{00000000-0000-0000-0000-000000000000}"/>
            </ac:spMkLst>
          </pc:spChg>
        </pc:sldLayoutChg>
        <pc:sldLayoutChg chg="modSp">
          <pc:chgData name="Ruth Gallucci" userId="5a579fd59b2e016f" providerId="LiveId" clId="{C96FB7DB-CECF-42D6-885A-6BDE9BFD0207}" dt="2023-05-19T11:27:33.450" v="90"/>
          <pc:sldLayoutMkLst>
            <pc:docMk/>
            <pc:sldMasterMk cId="375701084" sldId="2147483660"/>
            <pc:sldLayoutMk cId="1773610187" sldId="2147483664"/>
          </pc:sldLayoutMkLst>
          <pc:spChg chg="mod">
            <ac:chgData name="Ruth Gallucci" userId="5a579fd59b2e016f" providerId="LiveId" clId="{C96FB7DB-CECF-42D6-885A-6BDE9BFD0207}" dt="2023-05-19T11:27:33.450" v="90"/>
            <ac:spMkLst>
              <pc:docMk/>
              <pc:sldMasterMk cId="375701084" sldId="2147483660"/>
              <pc:sldLayoutMk cId="1773610187" sldId="2147483664"/>
              <ac:spMk id="3"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1773610187" sldId="2147483664"/>
              <ac:spMk id="5"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1773610187" sldId="2147483664"/>
              <ac:spMk id="6"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1773610187" sldId="2147483664"/>
              <ac:spMk id="7" creationId="{00000000-0000-0000-0000-000000000000}"/>
            </ac:spMkLst>
          </pc:spChg>
        </pc:sldLayoutChg>
        <pc:sldLayoutChg chg="modSp">
          <pc:chgData name="Ruth Gallucci" userId="5a579fd59b2e016f" providerId="LiveId" clId="{C96FB7DB-CECF-42D6-885A-6BDE9BFD0207}" dt="2023-05-19T11:27:33.450" v="90"/>
          <pc:sldLayoutMkLst>
            <pc:docMk/>
            <pc:sldMasterMk cId="375701084" sldId="2147483660"/>
            <pc:sldLayoutMk cId="112671328" sldId="2147483667"/>
          </pc:sldLayoutMkLst>
          <pc:spChg chg="mod">
            <ac:chgData name="Ruth Gallucci" userId="5a579fd59b2e016f" providerId="LiveId" clId="{C96FB7DB-CECF-42D6-885A-6BDE9BFD0207}" dt="2023-05-19T11:27:33.450" v="90"/>
            <ac:spMkLst>
              <pc:docMk/>
              <pc:sldMasterMk cId="375701084" sldId="2147483660"/>
              <pc:sldLayoutMk cId="112671328" sldId="2147483667"/>
              <ac:spMk id="2"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112671328" sldId="2147483667"/>
              <ac:spMk id="3"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112671328" sldId="2147483667"/>
              <ac:spMk id="4" creationId="{00000000-0000-0000-0000-000000000000}"/>
            </ac:spMkLst>
          </pc:spChg>
        </pc:sldLayoutChg>
        <pc:sldLayoutChg chg="modSp">
          <pc:chgData name="Ruth Gallucci" userId="5a579fd59b2e016f" providerId="LiveId" clId="{C96FB7DB-CECF-42D6-885A-6BDE9BFD0207}" dt="2023-05-19T11:27:33.450" v="90"/>
          <pc:sldLayoutMkLst>
            <pc:docMk/>
            <pc:sldMasterMk cId="375701084" sldId="2147483660"/>
            <pc:sldLayoutMk cId="3532673346" sldId="2147483668"/>
          </pc:sldLayoutMkLst>
          <pc:spChg chg="mod">
            <ac:chgData name="Ruth Gallucci" userId="5a579fd59b2e016f" providerId="LiveId" clId="{C96FB7DB-CECF-42D6-885A-6BDE9BFD0207}" dt="2023-05-19T11:27:33.450" v="90"/>
            <ac:spMkLst>
              <pc:docMk/>
              <pc:sldMasterMk cId="375701084" sldId="2147483660"/>
              <pc:sldLayoutMk cId="3532673346" sldId="2147483668"/>
              <ac:spMk id="2"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3532673346" sldId="2147483668"/>
              <ac:spMk id="3"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3532673346" sldId="2147483668"/>
              <ac:spMk id="4" creationId="{00000000-0000-0000-0000-000000000000}"/>
            </ac:spMkLst>
          </pc:spChg>
        </pc:sldLayoutChg>
        <pc:sldLayoutChg chg="modSp">
          <pc:chgData name="Ruth Gallucci" userId="5a579fd59b2e016f" providerId="LiveId" clId="{C96FB7DB-CECF-42D6-885A-6BDE9BFD0207}" dt="2023-05-19T11:27:33.450" v="90"/>
          <pc:sldLayoutMkLst>
            <pc:docMk/>
            <pc:sldMasterMk cId="375701084" sldId="2147483660"/>
            <pc:sldLayoutMk cId="2029513662" sldId="2147483670"/>
          </pc:sldLayoutMkLst>
          <pc:spChg chg="mod">
            <ac:chgData name="Ruth Gallucci" userId="5a579fd59b2e016f" providerId="LiveId" clId="{C96FB7DB-CECF-42D6-885A-6BDE9BFD0207}" dt="2023-05-19T11:27:33.450" v="90"/>
            <ac:spMkLst>
              <pc:docMk/>
              <pc:sldMasterMk cId="375701084" sldId="2147483660"/>
              <pc:sldLayoutMk cId="2029513662" sldId="2147483670"/>
              <ac:spMk id="2"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2029513662" sldId="2147483670"/>
              <ac:spMk id="3" creationId="{00000000-0000-0000-0000-000000000000}"/>
            </ac:spMkLst>
          </pc:spChg>
        </pc:sldLayoutChg>
        <pc:sldLayoutChg chg="modSp">
          <pc:chgData name="Ruth Gallucci" userId="5a579fd59b2e016f" providerId="LiveId" clId="{C96FB7DB-CECF-42D6-885A-6BDE9BFD0207}" dt="2023-05-19T11:27:33.450" v="90"/>
          <pc:sldLayoutMkLst>
            <pc:docMk/>
            <pc:sldMasterMk cId="375701084" sldId="2147483660"/>
            <pc:sldLayoutMk cId="3056029035" sldId="2147483671"/>
          </pc:sldLayoutMkLst>
          <pc:spChg chg="mod">
            <ac:chgData name="Ruth Gallucci" userId="5a579fd59b2e016f" providerId="LiveId" clId="{C96FB7DB-CECF-42D6-885A-6BDE9BFD0207}" dt="2023-05-19T11:27:33.450" v="90"/>
            <ac:spMkLst>
              <pc:docMk/>
              <pc:sldMasterMk cId="375701084" sldId="2147483660"/>
              <pc:sldLayoutMk cId="3056029035" sldId="2147483671"/>
              <ac:spMk id="3" creationId="{00000000-0000-0000-0000-000000000000}"/>
            </ac:spMkLst>
          </pc:spChg>
          <pc:spChg chg="mod">
            <ac:chgData name="Ruth Gallucci" userId="5a579fd59b2e016f" providerId="LiveId" clId="{C96FB7DB-CECF-42D6-885A-6BDE9BFD0207}" dt="2023-05-19T11:27:33.450" v="90"/>
            <ac:spMkLst>
              <pc:docMk/>
              <pc:sldMasterMk cId="375701084" sldId="2147483660"/>
              <pc:sldLayoutMk cId="3056029035" sldId="2147483671"/>
              <ac:spMk id="4" creationId="{00000000-0000-0000-0000-000000000000}"/>
            </ac:spMkLst>
          </pc:spChg>
        </pc:sldLayoutChg>
      </pc:sldMasterChg>
    </pc:docChg>
  </pc:docChgLst>
  <pc:docChgLst>
    <pc:chgData name="Ruth Gallucci" userId="5a579fd59b2e016f" providerId="LiveId" clId="{05FF3C6A-BCE0-4189-BFC3-3D881DCD0408}"/>
    <pc:docChg chg="undo custSel delSld modSld">
      <pc:chgData name="Ruth Gallucci" userId="5a579fd59b2e016f" providerId="LiveId" clId="{05FF3C6A-BCE0-4189-BFC3-3D881DCD0408}" dt="2023-08-31T17:13:09.768" v="4551" actId="6549"/>
      <pc:docMkLst>
        <pc:docMk/>
      </pc:docMkLst>
      <pc:sldChg chg="modSp mod modNotesTx">
        <pc:chgData name="Ruth Gallucci" userId="5a579fd59b2e016f" providerId="LiveId" clId="{05FF3C6A-BCE0-4189-BFC3-3D881DCD0408}" dt="2023-08-31T16:30:43.965" v="1737" actId="6549"/>
        <pc:sldMkLst>
          <pc:docMk/>
          <pc:sldMk cId="375770243" sldId="466"/>
        </pc:sldMkLst>
        <pc:spChg chg="mod">
          <ac:chgData name="Ruth Gallucci" userId="5a579fd59b2e016f" providerId="LiveId" clId="{05FF3C6A-BCE0-4189-BFC3-3D881DCD0408}" dt="2023-08-24T16:46:09.656" v="24" actId="14100"/>
          <ac:spMkLst>
            <pc:docMk/>
            <pc:sldMk cId="375770243" sldId="466"/>
            <ac:spMk id="2" creationId="{00000000-0000-0000-0000-000000000000}"/>
          </ac:spMkLst>
        </pc:spChg>
        <pc:spChg chg="mod">
          <ac:chgData name="Ruth Gallucci" userId="5a579fd59b2e016f" providerId="LiveId" clId="{05FF3C6A-BCE0-4189-BFC3-3D881DCD0408}" dt="2023-08-24T17:21:06.537" v="493" actId="255"/>
          <ac:spMkLst>
            <pc:docMk/>
            <pc:sldMk cId="375770243" sldId="466"/>
            <ac:spMk id="3" creationId="{00000000-0000-0000-0000-000000000000}"/>
          </ac:spMkLst>
        </pc:spChg>
        <pc:spChg chg="mod">
          <ac:chgData name="Ruth Gallucci" userId="5a579fd59b2e016f" providerId="LiveId" clId="{05FF3C6A-BCE0-4189-BFC3-3D881DCD0408}" dt="2023-08-24T17:21:20.194" v="496" actId="255"/>
          <ac:spMkLst>
            <pc:docMk/>
            <pc:sldMk cId="375770243" sldId="466"/>
            <ac:spMk id="4" creationId="{00000000-0000-0000-0000-000000000000}"/>
          </ac:spMkLst>
        </pc:spChg>
        <pc:spChg chg="mod">
          <ac:chgData name="Ruth Gallucci" userId="5a579fd59b2e016f" providerId="LiveId" clId="{05FF3C6A-BCE0-4189-BFC3-3D881DCD0408}" dt="2023-08-24T17:21:10.778" v="494" actId="255"/>
          <ac:spMkLst>
            <pc:docMk/>
            <pc:sldMk cId="375770243" sldId="466"/>
            <ac:spMk id="5" creationId="{00000000-0000-0000-0000-000000000000}"/>
          </ac:spMkLst>
        </pc:spChg>
        <pc:spChg chg="mod">
          <ac:chgData name="Ruth Gallucci" userId="5a579fd59b2e016f" providerId="LiveId" clId="{05FF3C6A-BCE0-4189-BFC3-3D881DCD0408}" dt="2023-08-24T17:21:14.961" v="495" actId="255"/>
          <ac:spMkLst>
            <pc:docMk/>
            <pc:sldMk cId="375770243" sldId="466"/>
            <ac:spMk id="6" creationId="{00000000-0000-0000-0000-000000000000}"/>
          </ac:spMkLst>
        </pc:spChg>
      </pc:sldChg>
      <pc:sldChg chg="modSp mod modNotesTx">
        <pc:chgData name="Ruth Gallucci" userId="5a579fd59b2e016f" providerId="LiveId" clId="{05FF3C6A-BCE0-4189-BFC3-3D881DCD0408}" dt="2023-08-31T16:31:16.621" v="1766" actId="20577"/>
        <pc:sldMkLst>
          <pc:docMk/>
          <pc:sldMk cId="2000673428" sldId="467"/>
        </pc:sldMkLst>
        <pc:spChg chg="mod">
          <ac:chgData name="Ruth Gallucci" userId="5a579fd59b2e016f" providerId="LiveId" clId="{05FF3C6A-BCE0-4189-BFC3-3D881DCD0408}" dt="2023-08-24T17:21:38.083" v="502" actId="20577"/>
          <ac:spMkLst>
            <pc:docMk/>
            <pc:sldMk cId="2000673428" sldId="467"/>
            <ac:spMk id="7" creationId="{00000000-0000-0000-0000-000000000000}"/>
          </ac:spMkLst>
        </pc:spChg>
      </pc:sldChg>
      <pc:sldChg chg="modSp mod modNotesTx">
        <pc:chgData name="Ruth Gallucci" userId="5a579fd59b2e016f" providerId="LiveId" clId="{05FF3C6A-BCE0-4189-BFC3-3D881DCD0408}" dt="2023-08-31T16:31:47.244" v="1793" actId="20577"/>
        <pc:sldMkLst>
          <pc:docMk/>
          <pc:sldMk cId="1104370991" sldId="512"/>
        </pc:sldMkLst>
        <pc:spChg chg="mod">
          <ac:chgData name="Ruth Gallucci" userId="5a579fd59b2e016f" providerId="LiveId" clId="{05FF3C6A-BCE0-4189-BFC3-3D881DCD0408}" dt="2023-08-24T17:22:08.497" v="512" actId="27636"/>
          <ac:spMkLst>
            <pc:docMk/>
            <pc:sldMk cId="1104370991" sldId="512"/>
            <ac:spMk id="3" creationId="{00000000-0000-0000-0000-000000000000}"/>
          </ac:spMkLst>
        </pc:spChg>
      </pc:sldChg>
      <pc:sldChg chg="modSp mod">
        <pc:chgData name="Ruth Gallucci" userId="5a579fd59b2e016f" providerId="LiveId" clId="{05FF3C6A-BCE0-4189-BFC3-3D881DCD0408}" dt="2023-08-24T16:27:51.295" v="18" actId="1076"/>
        <pc:sldMkLst>
          <pc:docMk/>
          <pc:sldMk cId="564094082" sldId="1049"/>
        </pc:sldMkLst>
        <pc:spChg chg="mod">
          <ac:chgData name="Ruth Gallucci" userId="5a579fd59b2e016f" providerId="LiveId" clId="{05FF3C6A-BCE0-4189-BFC3-3D881DCD0408}" dt="2023-08-24T16:27:51.295" v="18" actId="1076"/>
          <ac:spMkLst>
            <pc:docMk/>
            <pc:sldMk cId="564094082" sldId="1049"/>
            <ac:spMk id="3" creationId="{8A8D53ED-1E3A-2721-3023-0739CE60CF7A}"/>
          </ac:spMkLst>
        </pc:spChg>
      </pc:sldChg>
      <pc:sldChg chg="modNotesTx">
        <pc:chgData name="Ruth Gallucci" userId="5a579fd59b2e016f" providerId="LiveId" clId="{05FF3C6A-BCE0-4189-BFC3-3D881DCD0408}" dt="2023-08-31T16:23:58.733" v="1047" actId="6549"/>
        <pc:sldMkLst>
          <pc:docMk/>
          <pc:sldMk cId="2669688444" sldId="1054"/>
        </pc:sldMkLst>
      </pc:sldChg>
      <pc:sldChg chg="modSp mod modNotesTx">
        <pc:chgData name="Ruth Gallucci" userId="5a579fd59b2e016f" providerId="LiveId" clId="{05FF3C6A-BCE0-4189-BFC3-3D881DCD0408}" dt="2023-08-31T15:53:33.208" v="722" actId="20577"/>
        <pc:sldMkLst>
          <pc:docMk/>
          <pc:sldMk cId="4257645045" sldId="1056"/>
        </pc:sldMkLst>
        <pc:spChg chg="mod">
          <ac:chgData name="Ruth Gallucci" userId="5a579fd59b2e016f" providerId="LiveId" clId="{05FF3C6A-BCE0-4189-BFC3-3D881DCD0408}" dt="2023-08-24T16:11:26.165" v="16" actId="20577"/>
          <ac:spMkLst>
            <pc:docMk/>
            <pc:sldMk cId="4257645045" sldId="1056"/>
            <ac:spMk id="3" creationId="{AEC6E219-4C79-8F7A-E5B5-9560C2B55825}"/>
          </ac:spMkLst>
        </pc:spChg>
      </pc:sldChg>
      <pc:sldChg chg="modSp mod modNotesTx">
        <pc:chgData name="Ruth Gallucci" userId="5a579fd59b2e016f" providerId="LiveId" clId="{05FF3C6A-BCE0-4189-BFC3-3D881DCD0408}" dt="2023-08-31T16:51:57.679" v="3407" actId="20577"/>
        <pc:sldMkLst>
          <pc:docMk/>
          <pc:sldMk cId="709802103" sldId="1064"/>
        </pc:sldMkLst>
        <pc:spChg chg="mod">
          <ac:chgData name="Ruth Gallucci" userId="5a579fd59b2e016f" providerId="LiveId" clId="{05FF3C6A-BCE0-4189-BFC3-3D881DCD0408}" dt="2023-08-24T17:05:54.144" v="227" actId="20577"/>
          <ac:spMkLst>
            <pc:docMk/>
            <pc:sldMk cId="709802103" sldId="1064"/>
            <ac:spMk id="2" creationId="{F76F7231-4EB9-1029-EFD1-A34DBBA2FB2D}"/>
          </ac:spMkLst>
        </pc:spChg>
        <pc:spChg chg="mod">
          <ac:chgData name="Ruth Gallucci" userId="5a579fd59b2e016f" providerId="LiveId" clId="{05FF3C6A-BCE0-4189-BFC3-3D881DCD0408}" dt="2023-08-24T17:27:03.072" v="552" actId="255"/>
          <ac:spMkLst>
            <pc:docMk/>
            <pc:sldMk cId="709802103" sldId="1064"/>
            <ac:spMk id="3" creationId="{500D8609-8C85-294A-E23A-1CCBE4997944}"/>
          </ac:spMkLst>
        </pc:spChg>
      </pc:sldChg>
      <pc:sldChg chg="modSp mod modNotesTx">
        <pc:chgData name="Ruth Gallucci" userId="5a579fd59b2e016f" providerId="LiveId" clId="{05FF3C6A-BCE0-4189-BFC3-3D881DCD0408}" dt="2023-08-31T16:25:10.571" v="1224" actId="20577"/>
        <pc:sldMkLst>
          <pc:docMk/>
          <pc:sldMk cId="3126784594" sldId="1087"/>
        </pc:sldMkLst>
        <pc:spChg chg="mod">
          <ac:chgData name="Ruth Gallucci" userId="5a579fd59b2e016f" providerId="LiveId" clId="{05FF3C6A-BCE0-4189-BFC3-3D881DCD0408}" dt="2023-08-24T16:45:38.968" v="20" actId="255"/>
          <ac:spMkLst>
            <pc:docMk/>
            <pc:sldMk cId="3126784594" sldId="1087"/>
            <ac:spMk id="3" creationId="{C47378ED-D68E-4F6A-45B7-96B05300D7EE}"/>
          </ac:spMkLst>
        </pc:spChg>
      </pc:sldChg>
      <pc:sldChg chg="modSp mod modNotesTx">
        <pc:chgData name="Ruth Gallucci" userId="5a579fd59b2e016f" providerId="LiveId" clId="{05FF3C6A-BCE0-4189-BFC3-3D881DCD0408}" dt="2023-08-31T16:40:11.295" v="2214" actId="20577"/>
        <pc:sldMkLst>
          <pc:docMk/>
          <pc:sldMk cId="2317836198" sldId="1088"/>
        </pc:sldMkLst>
        <pc:spChg chg="mod">
          <ac:chgData name="Ruth Gallucci" userId="5a579fd59b2e016f" providerId="LiveId" clId="{05FF3C6A-BCE0-4189-BFC3-3D881DCD0408}" dt="2023-08-31T16:40:11.295" v="2214" actId="20577"/>
          <ac:spMkLst>
            <pc:docMk/>
            <pc:sldMk cId="2317836198" sldId="1088"/>
            <ac:spMk id="3" creationId="{74CF365B-3FB3-D9AB-DD4C-14DD40F43D42}"/>
          </ac:spMkLst>
        </pc:spChg>
      </pc:sldChg>
      <pc:sldChg chg="modSp mod modNotesTx">
        <pc:chgData name="Ruth Gallucci" userId="5a579fd59b2e016f" providerId="LiveId" clId="{05FF3C6A-BCE0-4189-BFC3-3D881DCD0408}" dt="2023-08-31T16:35:41.767" v="2094" actId="20577"/>
        <pc:sldMkLst>
          <pc:docMk/>
          <pc:sldMk cId="2732158918" sldId="1094"/>
        </pc:sldMkLst>
        <pc:spChg chg="mod">
          <ac:chgData name="Ruth Gallucci" userId="5a579fd59b2e016f" providerId="LiveId" clId="{05FF3C6A-BCE0-4189-BFC3-3D881DCD0408}" dt="2023-08-24T17:26:32.197" v="550" actId="255"/>
          <ac:spMkLst>
            <pc:docMk/>
            <pc:sldMk cId="2732158918" sldId="1094"/>
            <ac:spMk id="3" creationId="{C47378ED-D68E-4F6A-45B7-96B05300D7EE}"/>
          </ac:spMkLst>
        </pc:spChg>
      </pc:sldChg>
      <pc:sldChg chg="modSp mod modNotesTx">
        <pc:chgData name="Ruth Gallucci" userId="5a579fd59b2e016f" providerId="LiveId" clId="{05FF3C6A-BCE0-4189-BFC3-3D881DCD0408}" dt="2023-08-31T16:50:25.947" v="3175" actId="20577"/>
        <pc:sldMkLst>
          <pc:docMk/>
          <pc:sldMk cId="3941224343" sldId="1096"/>
        </pc:sldMkLst>
        <pc:spChg chg="mod">
          <ac:chgData name="Ruth Gallucci" userId="5a579fd59b2e016f" providerId="LiveId" clId="{05FF3C6A-BCE0-4189-BFC3-3D881DCD0408}" dt="2023-08-24T16:51:15.123" v="34" actId="207"/>
          <ac:spMkLst>
            <pc:docMk/>
            <pc:sldMk cId="3941224343" sldId="1096"/>
            <ac:spMk id="2" creationId="{2064670F-D0D2-C227-C90A-355ECBB6E695}"/>
          </ac:spMkLst>
        </pc:spChg>
        <pc:spChg chg="mod">
          <ac:chgData name="Ruth Gallucci" userId="5a579fd59b2e016f" providerId="LiveId" clId="{05FF3C6A-BCE0-4189-BFC3-3D881DCD0408}" dt="2023-08-24T17:24:48.051" v="540" actId="14100"/>
          <ac:spMkLst>
            <pc:docMk/>
            <pc:sldMk cId="3941224343" sldId="1096"/>
            <ac:spMk id="3" creationId="{4AAE8BB0-384B-A18E-3D15-D8E2CC14E659}"/>
          </ac:spMkLst>
        </pc:spChg>
      </pc:sldChg>
      <pc:sldChg chg="modSp mod modNotesTx">
        <pc:chgData name="Ruth Gallucci" userId="5a579fd59b2e016f" providerId="LiveId" clId="{05FF3C6A-BCE0-4189-BFC3-3D881DCD0408}" dt="2023-08-31T16:52:53.159" v="3554" actId="20577"/>
        <pc:sldMkLst>
          <pc:docMk/>
          <pc:sldMk cId="1180161595" sldId="1098"/>
        </pc:sldMkLst>
        <pc:spChg chg="mod">
          <ac:chgData name="Ruth Gallucci" userId="5a579fd59b2e016f" providerId="LiveId" clId="{05FF3C6A-BCE0-4189-BFC3-3D881DCD0408}" dt="2023-08-24T17:06:08.924" v="239" actId="20577"/>
          <ac:spMkLst>
            <pc:docMk/>
            <pc:sldMk cId="1180161595" sldId="1098"/>
            <ac:spMk id="3" creationId="{F8B818B9-7F39-857C-387B-4B1AE167BCC7}"/>
          </ac:spMkLst>
        </pc:spChg>
      </pc:sldChg>
      <pc:sldChg chg="modSp mod modNotesTx">
        <pc:chgData name="Ruth Gallucci" userId="5a579fd59b2e016f" providerId="LiveId" clId="{05FF3C6A-BCE0-4189-BFC3-3D881DCD0408}" dt="2023-08-31T16:54:34.813" v="3722" actId="20577"/>
        <pc:sldMkLst>
          <pc:docMk/>
          <pc:sldMk cId="849181743" sldId="1099"/>
        </pc:sldMkLst>
        <pc:spChg chg="mod">
          <ac:chgData name="Ruth Gallucci" userId="5a579fd59b2e016f" providerId="LiveId" clId="{05FF3C6A-BCE0-4189-BFC3-3D881DCD0408}" dt="2023-08-31T16:53:27.468" v="3555" actId="113"/>
          <ac:spMkLst>
            <pc:docMk/>
            <pc:sldMk cId="849181743" sldId="1099"/>
            <ac:spMk id="3" creationId="{F8B818B9-7F39-857C-387B-4B1AE167BCC7}"/>
          </ac:spMkLst>
        </pc:spChg>
      </pc:sldChg>
      <pc:sldChg chg="del">
        <pc:chgData name="Ruth Gallucci" userId="5a579fd59b2e016f" providerId="LiveId" clId="{05FF3C6A-BCE0-4189-BFC3-3D881DCD0408}" dt="2023-08-24T16:57:29.596" v="60" actId="47"/>
        <pc:sldMkLst>
          <pc:docMk/>
          <pc:sldMk cId="341774659" sldId="1100"/>
        </pc:sldMkLst>
      </pc:sldChg>
      <pc:sldChg chg="modSp mod modNotesTx">
        <pc:chgData name="Ruth Gallucci" userId="5a579fd59b2e016f" providerId="LiveId" clId="{05FF3C6A-BCE0-4189-BFC3-3D881DCD0408}" dt="2023-08-31T16:40:53.548" v="2248" actId="20577"/>
        <pc:sldMkLst>
          <pc:docMk/>
          <pc:sldMk cId="3634602440" sldId="1101"/>
        </pc:sldMkLst>
        <pc:spChg chg="mod">
          <ac:chgData name="Ruth Gallucci" userId="5a579fd59b2e016f" providerId="LiveId" clId="{05FF3C6A-BCE0-4189-BFC3-3D881DCD0408}" dt="2023-08-24T17:22:42.005" v="515" actId="255"/>
          <ac:spMkLst>
            <pc:docMk/>
            <pc:sldMk cId="3634602440" sldId="1101"/>
            <ac:spMk id="2" creationId="{9D3AE52F-5965-8F46-D4FE-E4950AD21EE7}"/>
          </ac:spMkLst>
        </pc:spChg>
        <pc:graphicFrameChg chg="mod">
          <ac:chgData name="Ruth Gallucci" userId="5a579fd59b2e016f" providerId="LiveId" clId="{05FF3C6A-BCE0-4189-BFC3-3D881DCD0408}" dt="2023-08-24T16:58:19.849" v="96" actId="20577"/>
          <ac:graphicFrameMkLst>
            <pc:docMk/>
            <pc:sldMk cId="3634602440" sldId="1101"/>
            <ac:graphicFrameMk id="4" creationId="{9839E250-24A0-C896-E990-4141D8CBCF5C}"/>
          </ac:graphicFrameMkLst>
        </pc:graphicFrameChg>
      </pc:sldChg>
      <pc:sldChg chg="modSp mod modNotesTx">
        <pc:chgData name="Ruth Gallucci" userId="5a579fd59b2e016f" providerId="LiveId" clId="{05FF3C6A-BCE0-4189-BFC3-3D881DCD0408}" dt="2023-08-31T16:42:09.085" v="2470" actId="20577"/>
        <pc:sldMkLst>
          <pc:docMk/>
          <pc:sldMk cId="3691161742" sldId="1102"/>
        </pc:sldMkLst>
        <pc:spChg chg="mod">
          <ac:chgData name="Ruth Gallucci" userId="5a579fd59b2e016f" providerId="LiveId" clId="{05FF3C6A-BCE0-4189-BFC3-3D881DCD0408}" dt="2023-08-31T16:41:01.370" v="2249" actId="1076"/>
          <ac:spMkLst>
            <pc:docMk/>
            <pc:sldMk cId="3691161742" sldId="1102"/>
            <ac:spMk id="2" creationId="{B42E7F0B-D435-98DF-F3D1-A79496E5A829}"/>
          </ac:spMkLst>
        </pc:spChg>
      </pc:sldChg>
      <pc:sldChg chg="modSp mod modNotesTx">
        <pc:chgData name="Ruth Gallucci" userId="5a579fd59b2e016f" providerId="LiveId" clId="{05FF3C6A-BCE0-4189-BFC3-3D881DCD0408}" dt="2023-08-31T16:43:13.014" v="2540" actId="20577"/>
        <pc:sldMkLst>
          <pc:docMk/>
          <pc:sldMk cId="2981574664" sldId="1103"/>
        </pc:sldMkLst>
        <pc:spChg chg="mod">
          <ac:chgData name="Ruth Gallucci" userId="5a579fd59b2e016f" providerId="LiveId" clId="{05FF3C6A-BCE0-4189-BFC3-3D881DCD0408}" dt="2023-08-24T16:58:52.798" v="98" actId="27636"/>
          <ac:spMkLst>
            <pc:docMk/>
            <pc:sldMk cId="2981574664" sldId="1103"/>
            <ac:spMk id="2" creationId="{7DB22C24-483B-F067-291E-BBE525885BBD}"/>
          </ac:spMkLst>
        </pc:spChg>
        <pc:spChg chg="mod">
          <ac:chgData name="Ruth Gallucci" userId="5a579fd59b2e016f" providerId="LiveId" clId="{05FF3C6A-BCE0-4189-BFC3-3D881DCD0408}" dt="2023-08-24T17:23:20.490" v="518" actId="5793"/>
          <ac:spMkLst>
            <pc:docMk/>
            <pc:sldMk cId="2981574664" sldId="1103"/>
            <ac:spMk id="3" creationId="{995415D7-9463-2459-5785-03104F3D9D02}"/>
          </ac:spMkLst>
        </pc:spChg>
      </pc:sldChg>
      <pc:sldChg chg="modSp mod modNotesTx">
        <pc:chgData name="Ruth Gallucci" userId="5a579fd59b2e016f" providerId="LiveId" clId="{05FF3C6A-BCE0-4189-BFC3-3D881DCD0408}" dt="2023-08-31T16:45:24.326" v="2671" actId="115"/>
        <pc:sldMkLst>
          <pc:docMk/>
          <pc:sldMk cId="387028113" sldId="1104"/>
        </pc:sldMkLst>
        <pc:spChg chg="mod">
          <ac:chgData name="Ruth Gallucci" userId="5a579fd59b2e016f" providerId="LiveId" clId="{05FF3C6A-BCE0-4189-BFC3-3D881DCD0408}" dt="2023-08-24T17:23:39.059" v="523" actId="1076"/>
          <ac:spMkLst>
            <pc:docMk/>
            <pc:sldMk cId="387028113" sldId="1104"/>
            <ac:spMk id="2" creationId="{F0DDDAC0-216D-CEE5-3212-ED51A3A1D641}"/>
          </ac:spMkLst>
        </pc:spChg>
        <pc:spChg chg="mod">
          <ac:chgData name="Ruth Gallucci" userId="5a579fd59b2e016f" providerId="LiveId" clId="{05FF3C6A-BCE0-4189-BFC3-3D881DCD0408}" dt="2023-08-24T17:26:43.838" v="551" actId="255"/>
          <ac:spMkLst>
            <pc:docMk/>
            <pc:sldMk cId="387028113" sldId="1104"/>
            <ac:spMk id="3" creationId="{A6BB4E19-3BC3-CD42-3FFE-AE4569EB64A5}"/>
          </ac:spMkLst>
        </pc:spChg>
      </pc:sldChg>
      <pc:sldChg chg="modSp mod modNotesTx">
        <pc:chgData name="Ruth Gallucci" userId="5a579fd59b2e016f" providerId="LiveId" clId="{05FF3C6A-BCE0-4189-BFC3-3D881DCD0408}" dt="2023-08-31T16:48:18.731" v="3033" actId="20577"/>
        <pc:sldMkLst>
          <pc:docMk/>
          <pc:sldMk cId="2584886203" sldId="1105"/>
        </pc:sldMkLst>
        <pc:spChg chg="mod">
          <ac:chgData name="Ruth Gallucci" userId="5a579fd59b2e016f" providerId="LiveId" clId="{05FF3C6A-BCE0-4189-BFC3-3D881DCD0408}" dt="2023-08-24T17:23:56.834" v="527" actId="1076"/>
          <ac:spMkLst>
            <pc:docMk/>
            <pc:sldMk cId="2584886203" sldId="1105"/>
            <ac:spMk id="2" creationId="{3EAEEAA4-AE53-8CA4-9223-FA93CAA4290D}"/>
          </ac:spMkLst>
        </pc:spChg>
        <pc:spChg chg="mod">
          <ac:chgData name="Ruth Gallucci" userId="5a579fd59b2e016f" providerId="LiveId" clId="{05FF3C6A-BCE0-4189-BFC3-3D881DCD0408}" dt="2023-08-24T17:24:36.112" v="538" actId="1076"/>
          <ac:spMkLst>
            <pc:docMk/>
            <pc:sldMk cId="2584886203" sldId="1105"/>
            <ac:spMk id="3" creationId="{12E4AF13-1AEF-046F-9539-7F87A7C65F4A}"/>
          </ac:spMkLst>
        </pc:spChg>
      </pc:sldChg>
      <pc:sldChg chg="modSp mod modNotesTx">
        <pc:chgData name="Ruth Gallucci" userId="5a579fd59b2e016f" providerId="LiveId" clId="{05FF3C6A-BCE0-4189-BFC3-3D881DCD0408}" dt="2023-08-31T16:55:47.349" v="3915" actId="20577"/>
        <pc:sldMkLst>
          <pc:docMk/>
          <pc:sldMk cId="1389617591" sldId="1106"/>
        </pc:sldMkLst>
        <pc:spChg chg="mod">
          <ac:chgData name="Ruth Gallucci" userId="5a579fd59b2e016f" providerId="LiveId" clId="{05FF3C6A-BCE0-4189-BFC3-3D881DCD0408}" dt="2023-08-24T17:25:27.636" v="543" actId="2711"/>
          <ac:spMkLst>
            <pc:docMk/>
            <pc:sldMk cId="1389617591" sldId="1106"/>
            <ac:spMk id="5" creationId="{27FF3B36-FFBD-DC67-C737-FA9FFF94D3D4}"/>
          </ac:spMkLst>
        </pc:spChg>
      </pc:sldChg>
      <pc:sldChg chg="modSp mod modNotesTx">
        <pc:chgData name="Ruth Gallucci" userId="5a579fd59b2e016f" providerId="LiveId" clId="{05FF3C6A-BCE0-4189-BFC3-3D881DCD0408}" dt="2023-08-31T16:56:50.647" v="4065" actId="113"/>
        <pc:sldMkLst>
          <pc:docMk/>
          <pc:sldMk cId="1973204598" sldId="1107"/>
        </pc:sldMkLst>
        <pc:spChg chg="mod">
          <ac:chgData name="Ruth Gallucci" userId="5a579fd59b2e016f" providerId="LiveId" clId="{05FF3C6A-BCE0-4189-BFC3-3D881DCD0408}" dt="2023-08-24T17:09:17.020" v="440" actId="20577"/>
          <ac:spMkLst>
            <pc:docMk/>
            <pc:sldMk cId="1973204598" sldId="1107"/>
            <ac:spMk id="3" creationId="{2DBB3E21-2E9E-6ABF-CB90-1F33D15C7C98}"/>
          </ac:spMkLst>
        </pc:spChg>
      </pc:sldChg>
      <pc:sldChg chg="modSp mod modNotesTx">
        <pc:chgData name="Ruth Gallucci" userId="5a579fd59b2e016f" providerId="LiveId" clId="{05FF3C6A-BCE0-4189-BFC3-3D881DCD0408}" dt="2023-08-31T17:12:06.338" v="4392" actId="6549"/>
        <pc:sldMkLst>
          <pc:docMk/>
          <pc:sldMk cId="228887074" sldId="1108"/>
        </pc:sldMkLst>
        <pc:spChg chg="mod">
          <ac:chgData name="Ruth Gallucci" userId="5a579fd59b2e016f" providerId="LiveId" clId="{05FF3C6A-BCE0-4189-BFC3-3D881DCD0408}" dt="2023-08-24T17:09:25.781" v="442" actId="1076"/>
          <ac:spMkLst>
            <pc:docMk/>
            <pc:sldMk cId="228887074" sldId="1108"/>
            <ac:spMk id="2" creationId="{078C1DC5-A562-7E70-FF57-4066C9A430C3}"/>
          </ac:spMkLst>
        </pc:spChg>
        <pc:spChg chg="mod">
          <ac:chgData name="Ruth Gallucci" userId="5a579fd59b2e016f" providerId="LiveId" clId="{05FF3C6A-BCE0-4189-BFC3-3D881DCD0408}" dt="2023-08-24T17:25:43.040" v="545" actId="27636"/>
          <ac:spMkLst>
            <pc:docMk/>
            <pc:sldMk cId="228887074" sldId="1108"/>
            <ac:spMk id="3" creationId="{BBFB8C3E-B959-D98F-C6FF-4E4E5A83C36B}"/>
          </ac:spMkLst>
        </pc:spChg>
      </pc:sldChg>
      <pc:sldChg chg="modSp mod modNotesTx">
        <pc:chgData name="Ruth Gallucci" userId="5a579fd59b2e016f" providerId="LiveId" clId="{05FF3C6A-BCE0-4189-BFC3-3D881DCD0408}" dt="2023-08-31T17:13:09.768" v="4551" actId="6549"/>
        <pc:sldMkLst>
          <pc:docMk/>
          <pc:sldMk cId="1977539988" sldId="1109"/>
        </pc:sldMkLst>
        <pc:spChg chg="mod">
          <ac:chgData name="Ruth Gallucci" userId="5a579fd59b2e016f" providerId="LiveId" clId="{05FF3C6A-BCE0-4189-BFC3-3D881DCD0408}" dt="2023-08-24T17:25:54.348" v="547" actId="1076"/>
          <ac:spMkLst>
            <pc:docMk/>
            <pc:sldMk cId="1977539988" sldId="1109"/>
            <ac:spMk id="2" creationId="{E1B90231-7BE6-7E62-751D-904C7C923891}"/>
          </ac:spMkLst>
        </pc:spChg>
        <pc:spChg chg="mod">
          <ac:chgData name="Ruth Gallucci" userId="5a579fd59b2e016f" providerId="LiveId" clId="{05FF3C6A-BCE0-4189-BFC3-3D881DCD0408}" dt="2023-08-24T17:25:56.880" v="548" actId="1076"/>
          <ac:spMkLst>
            <pc:docMk/>
            <pc:sldMk cId="1977539988" sldId="1109"/>
            <ac:spMk id="3" creationId="{8EF8E280-5665-4AC7-D052-B34F6886C156}"/>
          </ac:spMkLst>
        </pc:spChg>
      </pc:sldChg>
      <pc:sldChg chg="modSp mod">
        <pc:chgData name="Ruth Gallucci" userId="5a579fd59b2e016f" providerId="LiveId" clId="{05FF3C6A-BCE0-4189-BFC3-3D881DCD0408}" dt="2023-08-24T17:26:04.733" v="549" actId="255"/>
        <pc:sldMkLst>
          <pc:docMk/>
          <pc:sldMk cId="4046148973" sldId="1110"/>
        </pc:sldMkLst>
        <pc:spChg chg="mod">
          <ac:chgData name="Ruth Gallucci" userId="5a579fd59b2e016f" providerId="LiveId" clId="{05FF3C6A-BCE0-4189-BFC3-3D881DCD0408}" dt="2023-08-24T17:10:36.227" v="457" actId="20577"/>
          <ac:spMkLst>
            <pc:docMk/>
            <pc:sldMk cId="4046148973" sldId="1110"/>
            <ac:spMk id="2" creationId="{1000FA2A-F975-6600-882C-1B52ED7169D7}"/>
          </ac:spMkLst>
        </pc:spChg>
        <pc:spChg chg="mod">
          <ac:chgData name="Ruth Gallucci" userId="5a579fd59b2e016f" providerId="LiveId" clId="{05FF3C6A-BCE0-4189-BFC3-3D881DCD0408}" dt="2023-08-24T17:26:04.733" v="549" actId="255"/>
          <ac:spMkLst>
            <pc:docMk/>
            <pc:sldMk cId="4046148973" sldId="1110"/>
            <ac:spMk id="3" creationId="{11A77618-344D-F66D-2F3D-DFF68927CD2C}"/>
          </ac:spMkLst>
        </pc:spChg>
      </pc:sldChg>
    </pc:docChg>
  </pc:docChgLst>
  <pc:docChgLst>
    <pc:chgData name="Ruth Gallucci" userId="5a579fd59b2e016f" providerId="LiveId" clId="{192022D8-7013-4340-BC27-8C9FA73291E3}"/>
    <pc:docChg chg="undo custSel addSld delSld modSld sldOrd">
      <pc:chgData name="Ruth Gallucci" userId="5a579fd59b2e016f" providerId="LiveId" clId="{192022D8-7013-4340-BC27-8C9FA73291E3}" dt="2023-05-13T18:11:53.305" v="672"/>
      <pc:docMkLst>
        <pc:docMk/>
      </pc:docMkLst>
      <pc:sldChg chg="modSp mod">
        <pc:chgData name="Ruth Gallucci" userId="5a579fd59b2e016f" providerId="LiveId" clId="{192022D8-7013-4340-BC27-8C9FA73291E3}" dt="2023-05-13T18:11:53.305" v="672"/>
        <pc:sldMkLst>
          <pc:docMk/>
          <pc:sldMk cId="3017310472" sldId="257"/>
        </pc:sldMkLst>
        <pc:spChg chg="mod">
          <ac:chgData name="Ruth Gallucci" userId="5a579fd59b2e016f" providerId="LiveId" clId="{192022D8-7013-4340-BC27-8C9FA73291E3}" dt="2023-05-13T17:53:30.458" v="491" actId="27636"/>
          <ac:spMkLst>
            <pc:docMk/>
            <pc:sldMk cId="3017310472" sldId="257"/>
            <ac:spMk id="2" creationId="{CC455743-A096-254C-8300-481BF841819D}"/>
          </ac:spMkLst>
        </pc:spChg>
        <pc:spChg chg="mod">
          <ac:chgData name="Ruth Gallucci" userId="5a579fd59b2e016f" providerId="LiveId" clId="{192022D8-7013-4340-BC27-8C9FA73291E3}" dt="2023-05-13T18:11:53.305" v="672"/>
          <ac:spMkLst>
            <pc:docMk/>
            <pc:sldMk cId="3017310472" sldId="257"/>
            <ac:spMk id="3" creationId="{D49A5BAD-CD63-FE4D-87D5-EA3E9E2ABB3F}"/>
          </ac:spMkLst>
        </pc:spChg>
      </pc:sldChg>
      <pc:sldChg chg="del">
        <pc:chgData name="Ruth Gallucci" userId="5a579fd59b2e016f" providerId="LiveId" clId="{192022D8-7013-4340-BC27-8C9FA73291E3}" dt="2023-05-09T10:51:16.049" v="50" actId="47"/>
        <pc:sldMkLst>
          <pc:docMk/>
          <pc:sldMk cId="2678855363" sldId="332"/>
        </pc:sldMkLst>
      </pc:sldChg>
      <pc:sldChg chg="del">
        <pc:chgData name="Ruth Gallucci" userId="5a579fd59b2e016f" providerId="LiveId" clId="{192022D8-7013-4340-BC27-8C9FA73291E3}" dt="2023-05-09T10:51:13.094" v="47" actId="47"/>
        <pc:sldMkLst>
          <pc:docMk/>
          <pc:sldMk cId="3294805764" sldId="1044"/>
        </pc:sldMkLst>
      </pc:sldChg>
      <pc:sldChg chg="del">
        <pc:chgData name="Ruth Gallucci" userId="5a579fd59b2e016f" providerId="LiveId" clId="{192022D8-7013-4340-BC27-8C9FA73291E3}" dt="2023-05-09T10:51:14.037" v="48" actId="47"/>
        <pc:sldMkLst>
          <pc:docMk/>
          <pc:sldMk cId="3682397727" sldId="1046"/>
        </pc:sldMkLst>
      </pc:sldChg>
      <pc:sldChg chg="del">
        <pc:chgData name="Ruth Gallucci" userId="5a579fd59b2e016f" providerId="LiveId" clId="{192022D8-7013-4340-BC27-8C9FA73291E3}" dt="2023-05-09T10:51:15.122" v="49" actId="47"/>
        <pc:sldMkLst>
          <pc:docMk/>
          <pc:sldMk cId="646229869" sldId="1047"/>
        </pc:sldMkLst>
      </pc:sldChg>
      <pc:sldChg chg="modSp del mod">
        <pc:chgData name="Ruth Gallucci" userId="5a579fd59b2e016f" providerId="LiveId" clId="{192022D8-7013-4340-BC27-8C9FA73291E3}" dt="2023-05-13T18:11:32.852" v="670" actId="47"/>
        <pc:sldMkLst>
          <pc:docMk/>
          <pc:sldMk cId="641831874" sldId="1048"/>
        </pc:sldMkLst>
        <pc:spChg chg="mod">
          <ac:chgData name="Ruth Gallucci" userId="5a579fd59b2e016f" providerId="LiveId" clId="{192022D8-7013-4340-BC27-8C9FA73291E3}" dt="2023-05-09T11:04:44.375" v="219" actId="20577"/>
          <ac:spMkLst>
            <pc:docMk/>
            <pc:sldMk cId="641831874" sldId="1048"/>
            <ac:spMk id="2" creationId="{DBEC44DF-00D2-8343-AE7B-C9CD2816103E}"/>
          </ac:spMkLst>
        </pc:spChg>
        <pc:spChg chg="mod">
          <ac:chgData name="Ruth Gallucci" userId="5a579fd59b2e016f" providerId="LiveId" clId="{192022D8-7013-4340-BC27-8C9FA73291E3}" dt="2023-05-09T10:51:08.788" v="46" actId="27636"/>
          <ac:spMkLst>
            <pc:docMk/>
            <pc:sldMk cId="641831874" sldId="1048"/>
            <ac:spMk id="3" creationId="{45F3C97B-ED77-2B4F-8CAD-556B22F86BF2}"/>
          </ac:spMkLst>
        </pc:spChg>
      </pc:sldChg>
      <pc:sldChg chg="new">
        <pc:chgData name="Ruth Gallucci" userId="5a579fd59b2e016f" providerId="LiveId" clId="{192022D8-7013-4340-BC27-8C9FA73291E3}" dt="2023-05-09T10:51:18.611" v="51" actId="680"/>
        <pc:sldMkLst>
          <pc:docMk/>
          <pc:sldMk cId="1939823132" sldId="1050"/>
        </pc:sldMkLst>
      </pc:sldChg>
      <pc:sldChg chg="modSp new del mod">
        <pc:chgData name="Ruth Gallucci" userId="5a579fd59b2e016f" providerId="LiveId" clId="{192022D8-7013-4340-BC27-8C9FA73291E3}" dt="2023-05-13T18:11:34.600" v="671" actId="47"/>
        <pc:sldMkLst>
          <pc:docMk/>
          <pc:sldMk cId="778151133" sldId="1051"/>
        </pc:sldMkLst>
        <pc:spChg chg="mod">
          <ac:chgData name="Ruth Gallucci" userId="5a579fd59b2e016f" providerId="LiveId" clId="{192022D8-7013-4340-BC27-8C9FA73291E3}" dt="2023-05-13T17:57:59.825" v="551" actId="27636"/>
          <ac:spMkLst>
            <pc:docMk/>
            <pc:sldMk cId="778151133" sldId="1051"/>
            <ac:spMk id="2" creationId="{CA0A7F22-5A2D-C5D5-7100-816102B93B3A}"/>
          </ac:spMkLst>
        </pc:spChg>
        <pc:spChg chg="mod">
          <ac:chgData name="Ruth Gallucci" userId="5a579fd59b2e016f" providerId="LiveId" clId="{192022D8-7013-4340-BC27-8C9FA73291E3}" dt="2023-05-13T17:58:45.698" v="561" actId="122"/>
          <ac:spMkLst>
            <pc:docMk/>
            <pc:sldMk cId="778151133" sldId="1051"/>
            <ac:spMk id="3" creationId="{2ECBBDF4-65AC-B2BB-E239-E009F91C9C0F}"/>
          </ac:spMkLst>
        </pc:spChg>
      </pc:sldChg>
      <pc:sldChg chg="modSp new del mod ord">
        <pc:chgData name="Ruth Gallucci" userId="5a579fd59b2e016f" providerId="LiveId" clId="{192022D8-7013-4340-BC27-8C9FA73291E3}" dt="2023-05-13T18:11:31.095" v="669" actId="47"/>
        <pc:sldMkLst>
          <pc:docMk/>
          <pc:sldMk cId="4174496502" sldId="1052"/>
        </pc:sldMkLst>
        <pc:spChg chg="mod">
          <ac:chgData name="Ruth Gallucci" userId="5a579fd59b2e016f" providerId="LiveId" clId="{192022D8-7013-4340-BC27-8C9FA73291E3}" dt="2023-05-09T11:04:30.182" v="188" actId="20577"/>
          <ac:spMkLst>
            <pc:docMk/>
            <pc:sldMk cId="4174496502" sldId="1052"/>
            <ac:spMk id="2" creationId="{F3EF1C96-36ED-5057-86AB-7335ED2CBF27}"/>
          </ac:spMkLst>
        </pc:spChg>
        <pc:spChg chg="mod">
          <ac:chgData name="Ruth Gallucci" userId="5a579fd59b2e016f" providerId="LiveId" clId="{192022D8-7013-4340-BC27-8C9FA73291E3}" dt="2023-05-13T17:46:43.107" v="480" actId="1076"/>
          <ac:spMkLst>
            <pc:docMk/>
            <pc:sldMk cId="4174496502" sldId="1052"/>
            <ac:spMk id="3" creationId="{AC369322-9A68-06DE-0D70-8553247D0368}"/>
          </ac:spMkLst>
        </pc:spChg>
      </pc:sldChg>
      <pc:sldChg chg="modSp add del mod ord">
        <pc:chgData name="Ruth Gallucci" userId="5a579fd59b2e016f" providerId="LiveId" clId="{192022D8-7013-4340-BC27-8C9FA73291E3}" dt="2023-05-13T18:11:23.892" v="668" actId="47"/>
        <pc:sldMkLst>
          <pc:docMk/>
          <pc:sldMk cId="2632556011" sldId="1053"/>
        </pc:sldMkLst>
        <pc:spChg chg="mod">
          <ac:chgData name="Ruth Gallucci" userId="5a579fd59b2e016f" providerId="LiveId" clId="{192022D8-7013-4340-BC27-8C9FA73291E3}" dt="2023-05-09T11:02:17.219" v="158" actId="313"/>
          <ac:spMkLst>
            <pc:docMk/>
            <pc:sldMk cId="2632556011" sldId="1053"/>
            <ac:spMk id="3" creationId="{AC369322-9A68-06DE-0D70-8553247D0368}"/>
          </ac:spMkLst>
        </pc:spChg>
      </pc:sldChg>
      <pc:sldChg chg="addSp delSp modSp new mod ord modClrScheme chgLayout">
        <pc:chgData name="Ruth Gallucci" userId="5a579fd59b2e016f" providerId="LiveId" clId="{192022D8-7013-4340-BC27-8C9FA73291E3}" dt="2023-05-13T18:11:15.685" v="667" actId="27636"/>
        <pc:sldMkLst>
          <pc:docMk/>
          <pc:sldMk cId="2669688444" sldId="1054"/>
        </pc:sldMkLst>
        <pc:spChg chg="del mod ord">
          <ac:chgData name="Ruth Gallucci" userId="5a579fd59b2e016f" providerId="LiveId" clId="{192022D8-7013-4340-BC27-8C9FA73291E3}" dt="2023-05-09T10:55:57.313" v="85" actId="700"/>
          <ac:spMkLst>
            <pc:docMk/>
            <pc:sldMk cId="2669688444" sldId="1054"/>
            <ac:spMk id="2" creationId="{27E8BBA6-4106-62D2-DF00-519885572780}"/>
          </ac:spMkLst>
        </pc:spChg>
        <pc:spChg chg="del mod ord">
          <ac:chgData name="Ruth Gallucci" userId="5a579fd59b2e016f" providerId="LiveId" clId="{192022D8-7013-4340-BC27-8C9FA73291E3}" dt="2023-05-09T10:55:57.313" v="85" actId="700"/>
          <ac:spMkLst>
            <pc:docMk/>
            <pc:sldMk cId="2669688444" sldId="1054"/>
            <ac:spMk id="3" creationId="{84BA542C-4E6A-764A-B341-C41107F4E497}"/>
          </ac:spMkLst>
        </pc:spChg>
        <pc:spChg chg="add del mod ord">
          <ac:chgData name="Ruth Gallucci" userId="5a579fd59b2e016f" providerId="LiveId" clId="{192022D8-7013-4340-BC27-8C9FA73291E3}" dt="2023-05-09T10:56:48.060" v="86" actId="700"/>
          <ac:spMkLst>
            <pc:docMk/>
            <pc:sldMk cId="2669688444" sldId="1054"/>
            <ac:spMk id="4" creationId="{136C6C66-A0F2-E0FD-7D01-91D8410EAD0B}"/>
          </ac:spMkLst>
        </pc:spChg>
        <pc:spChg chg="add del mod ord">
          <ac:chgData name="Ruth Gallucci" userId="5a579fd59b2e016f" providerId="LiveId" clId="{192022D8-7013-4340-BC27-8C9FA73291E3}" dt="2023-05-09T10:56:48.060" v="86" actId="700"/>
          <ac:spMkLst>
            <pc:docMk/>
            <pc:sldMk cId="2669688444" sldId="1054"/>
            <ac:spMk id="5" creationId="{2D43A770-FF20-8B63-D968-2F6033E8F577}"/>
          </ac:spMkLst>
        </pc:spChg>
        <pc:spChg chg="add mod ord">
          <ac:chgData name="Ruth Gallucci" userId="5a579fd59b2e016f" providerId="LiveId" clId="{192022D8-7013-4340-BC27-8C9FA73291E3}" dt="2023-05-09T10:59:56.036" v="112" actId="20577"/>
          <ac:spMkLst>
            <pc:docMk/>
            <pc:sldMk cId="2669688444" sldId="1054"/>
            <ac:spMk id="6" creationId="{FE83B4B1-6D4A-F7A2-1A79-B85FFE1AECC1}"/>
          </ac:spMkLst>
        </pc:spChg>
        <pc:spChg chg="add mod ord">
          <ac:chgData name="Ruth Gallucci" userId="5a579fd59b2e016f" providerId="LiveId" clId="{192022D8-7013-4340-BC27-8C9FA73291E3}" dt="2023-05-13T18:11:15.685" v="667" actId="27636"/>
          <ac:spMkLst>
            <pc:docMk/>
            <pc:sldMk cId="2669688444" sldId="1054"/>
            <ac:spMk id="7" creationId="{27A47563-5A64-06F4-2D14-47A37C7EEBF0}"/>
          </ac:spMkLst>
        </pc:spChg>
      </pc:sldChg>
      <pc:sldChg chg="modSp new mod">
        <pc:chgData name="Ruth Gallucci" userId="5a579fd59b2e016f" providerId="LiveId" clId="{192022D8-7013-4340-BC27-8C9FA73291E3}" dt="2023-05-09T11:00:02.194" v="121" actId="20577"/>
        <pc:sldMkLst>
          <pc:docMk/>
          <pc:sldMk cId="1821319264" sldId="1055"/>
        </pc:sldMkLst>
        <pc:spChg chg="mod">
          <ac:chgData name="Ruth Gallucci" userId="5a579fd59b2e016f" providerId="LiveId" clId="{192022D8-7013-4340-BC27-8C9FA73291E3}" dt="2023-05-09T11:00:02.194" v="121" actId="20577"/>
          <ac:spMkLst>
            <pc:docMk/>
            <pc:sldMk cId="1821319264" sldId="1055"/>
            <ac:spMk id="2" creationId="{0EABDCF2-5B00-3198-BAB8-3594C3C6EC49}"/>
          </ac:spMkLst>
        </pc:spChg>
      </pc:sldChg>
      <pc:sldChg chg="modSp new mod">
        <pc:chgData name="Ruth Gallucci" userId="5a579fd59b2e016f" providerId="LiveId" clId="{192022D8-7013-4340-BC27-8C9FA73291E3}" dt="2023-05-13T18:11:10.116" v="665" actId="113"/>
        <pc:sldMkLst>
          <pc:docMk/>
          <pc:sldMk cId="4257645045" sldId="1056"/>
        </pc:sldMkLst>
        <pc:spChg chg="mod">
          <ac:chgData name="Ruth Gallucci" userId="5a579fd59b2e016f" providerId="LiveId" clId="{192022D8-7013-4340-BC27-8C9FA73291E3}" dt="2023-05-13T17:54:28.408" v="546" actId="20577"/>
          <ac:spMkLst>
            <pc:docMk/>
            <pc:sldMk cId="4257645045" sldId="1056"/>
            <ac:spMk id="2" creationId="{F1CC7886-712A-69FF-6414-DFE104C9BA9F}"/>
          </ac:spMkLst>
        </pc:spChg>
        <pc:spChg chg="mod">
          <ac:chgData name="Ruth Gallucci" userId="5a579fd59b2e016f" providerId="LiveId" clId="{192022D8-7013-4340-BC27-8C9FA73291E3}" dt="2023-05-13T18:11:10.116" v="665" actId="113"/>
          <ac:spMkLst>
            <pc:docMk/>
            <pc:sldMk cId="4257645045" sldId="1056"/>
            <ac:spMk id="3" creationId="{AEC6E219-4C79-8F7A-E5B5-9560C2B55825}"/>
          </ac:spMkLst>
        </pc:spChg>
      </pc:sldChg>
    </pc:docChg>
  </pc:docChgLst>
  <pc:docChgLst>
    <pc:chgData name="Ruth Gallucci" userId="5a579fd59b2e016f" providerId="LiveId" clId="{FE0FC65E-FB58-40A0-8B97-94832E4F690B}"/>
    <pc:docChg chg="undo redo custSel addSld delSld modSld sldOrd">
      <pc:chgData name="Ruth Gallucci" userId="5a579fd59b2e016f" providerId="LiveId" clId="{FE0FC65E-FB58-40A0-8B97-94832E4F690B}" dt="2023-08-03T17:31:57.294" v="18109" actId="20577"/>
      <pc:docMkLst>
        <pc:docMk/>
      </pc:docMkLst>
      <pc:sldChg chg="modSp del mod">
        <pc:chgData name="Ruth Gallucci" userId="5a579fd59b2e016f" providerId="LiveId" clId="{FE0FC65E-FB58-40A0-8B97-94832E4F690B}" dt="2023-07-02T17:51:17.407" v="5600" actId="47"/>
        <pc:sldMkLst>
          <pc:docMk/>
          <pc:sldMk cId="1841294720" sldId="314"/>
        </pc:sldMkLst>
        <pc:spChg chg="mod">
          <ac:chgData name="Ruth Gallucci" userId="5a579fd59b2e016f" providerId="LiveId" clId="{FE0FC65E-FB58-40A0-8B97-94832E4F690B}" dt="2023-07-02T17:46:59.519" v="5364" actId="1076"/>
          <ac:spMkLst>
            <pc:docMk/>
            <pc:sldMk cId="1841294720" sldId="314"/>
            <ac:spMk id="5" creationId="{00000000-0000-0000-0000-000000000000}"/>
          </ac:spMkLst>
        </pc:spChg>
      </pc:sldChg>
      <pc:sldChg chg="delSp modSp del mod ord delAnim modAnim">
        <pc:chgData name="Ruth Gallucci" userId="5a579fd59b2e016f" providerId="LiveId" clId="{FE0FC65E-FB58-40A0-8B97-94832E4F690B}" dt="2023-07-18T15:00:00.763" v="15179" actId="47"/>
        <pc:sldMkLst>
          <pc:docMk/>
          <pc:sldMk cId="4122348882" sldId="315"/>
        </pc:sldMkLst>
        <pc:spChg chg="del mod">
          <ac:chgData name="Ruth Gallucci" userId="5a579fd59b2e016f" providerId="LiveId" clId="{FE0FC65E-FB58-40A0-8B97-94832E4F690B}" dt="2023-07-18T14:59:40.262" v="15176" actId="21"/>
          <ac:spMkLst>
            <pc:docMk/>
            <pc:sldMk cId="4122348882" sldId="315"/>
            <ac:spMk id="2" creationId="{00000000-0000-0000-0000-000000000000}"/>
          </ac:spMkLst>
        </pc:spChg>
        <pc:spChg chg="mod">
          <ac:chgData name="Ruth Gallucci" userId="5a579fd59b2e016f" providerId="LiveId" clId="{FE0FC65E-FB58-40A0-8B97-94832E4F690B}" dt="2023-07-09T14:36:44.839" v="11459" actId="20577"/>
          <ac:spMkLst>
            <pc:docMk/>
            <pc:sldMk cId="4122348882" sldId="315"/>
            <ac:spMk id="7" creationId="{00000000-0000-0000-0000-000000000000}"/>
          </ac:spMkLst>
        </pc:spChg>
        <pc:spChg chg="del mod">
          <ac:chgData name="Ruth Gallucci" userId="5a579fd59b2e016f" providerId="LiveId" clId="{FE0FC65E-FB58-40A0-8B97-94832E4F690B}" dt="2023-07-09T14:40:45.097" v="11613" actId="478"/>
          <ac:spMkLst>
            <pc:docMk/>
            <pc:sldMk cId="4122348882" sldId="315"/>
            <ac:spMk id="9" creationId="{00000000-0000-0000-0000-000000000000}"/>
          </ac:spMkLst>
        </pc:spChg>
      </pc:sldChg>
      <pc:sldChg chg="modSp mod">
        <pc:chgData name="Ruth Gallucci" userId="5a579fd59b2e016f" providerId="LiveId" clId="{FE0FC65E-FB58-40A0-8B97-94832E4F690B}" dt="2023-08-03T17:27:29.793" v="17985" actId="5793"/>
        <pc:sldMkLst>
          <pc:docMk/>
          <pc:sldMk cId="375770243" sldId="466"/>
        </pc:sldMkLst>
        <pc:spChg chg="mod">
          <ac:chgData name="Ruth Gallucci" userId="5a579fd59b2e016f" providerId="LiveId" clId="{FE0FC65E-FB58-40A0-8B97-94832E4F690B}" dt="2023-08-03T17:26:11.511" v="17974" actId="255"/>
          <ac:spMkLst>
            <pc:docMk/>
            <pc:sldMk cId="375770243" sldId="466"/>
            <ac:spMk id="2" creationId="{00000000-0000-0000-0000-000000000000}"/>
          </ac:spMkLst>
        </pc:spChg>
        <pc:spChg chg="mod">
          <ac:chgData name="Ruth Gallucci" userId="5a579fd59b2e016f" providerId="LiveId" clId="{FE0FC65E-FB58-40A0-8B97-94832E4F690B}" dt="2023-08-03T17:27:18.668" v="17983" actId="115"/>
          <ac:spMkLst>
            <pc:docMk/>
            <pc:sldMk cId="375770243" sldId="466"/>
            <ac:spMk id="3" creationId="{00000000-0000-0000-0000-000000000000}"/>
          </ac:spMkLst>
        </pc:spChg>
        <pc:spChg chg="mod">
          <ac:chgData name="Ruth Gallucci" userId="5a579fd59b2e016f" providerId="LiveId" clId="{FE0FC65E-FB58-40A0-8B97-94832E4F690B}" dt="2023-08-03T17:27:29.793" v="17985" actId="5793"/>
          <ac:spMkLst>
            <pc:docMk/>
            <pc:sldMk cId="375770243" sldId="466"/>
            <ac:spMk id="4" creationId="{00000000-0000-0000-0000-000000000000}"/>
          </ac:spMkLst>
        </pc:spChg>
        <pc:spChg chg="mod">
          <ac:chgData name="Ruth Gallucci" userId="5a579fd59b2e016f" providerId="LiveId" clId="{FE0FC65E-FB58-40A0-8B97-94832E4F690B}" dt="2023-08-03T17:27:22.916" v="17984" actId="115"/>
          <ac:spMkLst>
            <pc:docMk/>
            <pc:sldMk cId="375770243" sldId="466"/>
            <ac:spMk id="5" creationId="{00000000-0000-0000-0000-000000000000}"/>
          </ac:spMkLst>
        </pc:spChg>
      </pc:sldChg>
      <pc:sldChg chg="modSp mod">
        <pc:chgData name="Ruth Gallucci" userId="5a579fd59b2e016f" providerId="LiveId" clId="{FE0FC65E-FB58-40A0-8B97-94832E4F690B}" dt="2023-08-03T17:28:37.565" v="18002" actId="6549"/>
        <pc:sldMkLst>
          <pc:docMk/>
          <pc:sldMk cId="2000673428" sldId="467"/>
        </pc:sldMkLst>
        <pc:spChg chg="mod">
          <ac:chgData name="Ruth Gallucci" userId="5a579fd59b2e016f" providerId="LiveId" clId="{FE0FC65E-FB58-40A0-8B97-94832E4F690B}" dt="2023-08-03T17:28:37.565" v="18002" actId="6549"/>
          <ac:spMkLst>
            <pc:docMk/>
            <pc:sldMk cId="2000673428" sldId="467"/>
            <ac:spMk id="7" creationId="{00000000-0000-0000-0000-000000000000}"/>
          </ac:spMkLst>
        </pc:spChg>
      </pc:sldChg>
      <pc:sldChg chg="modSp del mod">
        <pc:chgData name="Ruth Gallucci" userId="5a579fd59b2e016f" providerId="LiveId" clId="{FE0FC65E-FB58-40A0-8B97-94832E4F690B}" dt="2023-07-22T11:20:07.859" v="16760" actId="47"/>
        <pc:sldMkLst>
          <pc:docMk/>
          <pc:sldMk cId="3933765718" sldId="496"/>
        </pc:sldMkLst>
        <pc:spChg chg="mod">
          <ac:chgData name="Ruth Gallucci" userId="5a579fd59b2e016f" providerId="LiveId" clId="{FE0FC65E-FB58-40A0-8B97-94832E4F690B}" dt="2023-07-22T11:19:57.070" v="16758" actId="21"/>
          <ac:spMkLst>
            <pc:docMk/>
            <pc:sldMk cId="3933765718" sldId="496"/>
            <ac:spMk id="4" creationId="{00000000-0000-0000-0000-000000000000}"/>
          </ac:spMkLst>
        </pc:spChg>
      </pc:sldChg>
      <pc:sldChg chg="modSp del mod">
        <pc:chgData name="Ruth Gallucci" userId="5a579fd59b2e016f" providerId="LiveId" clId="{FE0FC65E-FB58-40A0-8B97-94832E4F690B}" dt="2023-07-22T11:20:30.648" v="16783" actId="47"/>
        <pc:sldMkLst>
          <pc:docMk/>
          <pc:sldMk cId="150271594" sldId="497"/>
        </pc:sldMkLst>
        <pc:spChg chg="mod">
          <ac:chgData name="Ruth Gallucci" userId="5a579fd59b2e016f" providerId="LiveId" clId="{FE0FC65E-FB58-40A0-8B97-94832E4F690B}" dt="2023-07-22T11:20:25.106" v="16781" actId="21"/>
          <ac:spMkLst>
            <pc:docMk/>
            <pc:sldMk cId="150271594" sldId="497"/>
            <ac:spMk id="3" creationId="{00000000-0000-0000-0000-000000000000}"/>
          </ac:spMkLst>
        </pc:spChg>
      </pc:sldChg>
      <pc:sldChg chg="modSp mod">
        <pc:chgData name="Ruth Gallucci" userId="5a579fd59b2e016f" providerId="LiveId" clId="{FE0FC65E-FB58-40A0-8B97-94832E4F690B}" dt="2023-08-03T17:29:20.562" v="18041" actId="20577"/>
        <pc:sldMkLst>
          <pc:docMk/>
          <pc:sldMk cId="1104370991" sldId="512"/>
        </pc:sldMkLst>
        <pc:spChg chg="mod">
          <ac:chgData name="Ruth Gallucci" userId="5a579fd59b2e016f" providerId="LiveId" clId="{FE0FC65E-FB58-40A0-8B97-94832E4F690B}" dt="2023-08-03T17:29:20.562" v="18041" actId="20577"/>
          <ac:spMkLst>
            <pc:docMk/>
            <pc:sldMk cId="1104370991" sldId="512"/>
            <ac:spMk id="3" creationId="{00000000-0000-0000-0000-000000000000}"/>
          </ac:spMkLst>
        </pc:spChg>
      </pc:sldChg>
      <pc:sldChg chg="del">
        <pc:chgData name="Ruth Gallucci" userId="5a579fd59b2e016f" providerId="LiveId" clId="{FE0FC65E-FB58-40A0-8B97-94832E4F690B}" dt="2023-07-18T15:07:39.941" v="15258" actId="47"/>
        <pc:sldMkLst>
          <pc:docMk/>
          <pc:sldMk cId="3289504770" sldId="530"/>
        </pc:sldMkLst>
      </pc:sldChg>
      <pc:sldChg chg="modSp mod">
        <pc:chgData name="Ruth Gallucci" userId="5a579fd59b2e016f" providerId="LiveId" clId="{FE0FC65E-FB58-40A0-8B97-94832E4F690B}" dt="2023-07-02T10:13:36.885" v="207" actId="13926"/>
        <pc:sldMkLst>
          <pc:docMk/>
          <pc:sldMk cId="564094082" sldId="1049"/>
        </pc:sldMkLst>
        <pc:spChg chg="mod">
          <ac:chgData name="Ruth Gallucci" userId="5a579fd59b2e016f" providerId="LiveId" clId="{FE0FC65E-FB58-40A0-8B97-94832E4F690B}" dt="2023-07-02T10:13:36.885" v="207" actId="13926"/>
          <ac:spMkLst>
            <pc:docMk/>
            <pc:sldMk cId="564094082" sldId="1049"/>
            <ac:spMk id="3" creationId="{8A8D53ED-1E3A-2721-3023-0739CE60CF7A}"/>
          </ac:spMkLst>
        </pc:spChg>
      </pc:sldChg>
      <pc:sldChg chg="del">
        <pc:chgData name="Ruth Gallucci" userId="5a579fd59b2e016f" providerId="LiveId" clId="{FE0FC65E-FB58-40A0-8B97-94832E4F690B}" dt="2023-06-29T19:53:24.974" v="79" actId="47"/>
        <pc:sldMkLst>
          <pc:docMk/>
          <pc:sldMk cId="1939823132" sldId="1050"/>
        </pc:sldMkLst>
      </pc:sldChg>
      <pc:sldChg chg="modSp mod">
        <pc:chgData name="Ruth Gallucci" userId="5a579fd59b2e016f" providerId="LiveId" clId="{FE0FC65E-FB58-40A0-8B97-94832E4F690B}" dt="2023-07-24T20:15:16.733" v="17971" actId="13926"/>
        <pc:sldMkLst>
          <pc:docMk/>
          <pc:sldMk cId="2669688444" sldId="1054"/>
        </pc:sldMkLst>
        <pc:spChg chg="mod">
          <ac:chgData name="Ruth Gallucci" userId="5a579fd59b2e016f" providerId="LiveId" clId="{FE0FC65E-FB58-40A0-8B97-94832E4F690B}" dt="2023-07-24T20:15:16.733" v="17971" actId="13926"/>
          <ac:spMkLst>
            <pc:docMk/>
            <pc:sldMk cId="2669688444" sldId="1054"/>
            <ac:spMk id="3" creationId="{11B7473B-533D-6039-33DE-1B4163490F63}"/>
          </ac:spMkLst>
        </pc:spChg>
      </pc:sldChg>
      <pc:sldChg chg="del">
        <pc:chgData name="Ruth Gallucci" userId="5a579fd59b2e016f" providerId="LiveId" clId="{FE0FC65E-FB58-40A0-8B97-94832E4F690B}" dt="2023-06-29T19:53:26.419" v="80" actId="47"/>
        <pc:sldMkLst>
          <pc:docMk/>
          <pc:sldMk cId="4058956711" sldId="1058"/>
        </pc:sldMkLst>
      </pc:sldChg>
      <pc:sldChg chg="del">
        <pc:chgData name="Ruth Gallucci" userId="5a579fd59b2e016f" providerId="LiveId" clId="{FE0FC65E-FB58-40A0-8B97-94832E4F690B}" dt="2023-06-29T19:53:30.009" v="82" actId="47"/>
        <pc:sldMkLst>
          <pc:docMk/>
          <pc:sldMk cId="1877385535" sldId="1059"/>
        </pc:sldMkLst>
      </pc:sldChg>
      <pc:sldChg chg="del">
        <pc:chgData name="Ruth Gallucci" userId="5a579fd59b2e016f" providerId="LiveId" clId="{FE0FC65E-FB58-40A0-8B97-94832E4F690B}" dt="2023-06-29T19:53:28.029" v="81" actId="47"/>
        <pc:sldMkLst>
          <pc:docMk/>
          <pc:sldMk cId="1259615272" sldId="1060"/>
        </pc:sldMkLst>
      </pc:sldChg>
      <pc:sldChg chg="modSp del mod">
        <pc:chgData name="Ruth Gallucci" userId="5a579fd59b2e016f" providerId="LiveId" clId="{FE0FC65E-FB58-40A0-8B97-94832E4F690B}" dt="2023-07-02T16:28:53.586" v="4944" actId="47"/>
        <pc:sldMkLst>
          <pc:docMk/>
          <pc:sldMk cId="1497523943" sldId="1061"/>
        </pc:sldMkLst>
        <pc:spChg chg="mod">
          <ac:chgData name="Ruth Gallucci" userId="5a579fd59b2e016f" providerId="LiveId" clId="{FE0FC65E-FB58-40A0-8B97-94832E4F690B}" dt="2023-07-02T10:40:06.738" v="255" actId="20577"/>
          <ac:spMkLst>
            <pc:docMk/>
            <pc:sldMk cId="1497523943" sldId="1061"/>
            <ac:spMk id="2" creationId="{4D611B94-12F0-70F5-7F15-B9949C01790D}"/>
          </ac:spMkLst>
        </pc:spChg>
        <pc:spChg chg="mod">
          <ac:chgData name="Ruth Gallucci" userId="5a579fd59b2e016f" providerId="LiveId" clId="{FE0FC65E-FB58-40A0-8B97-94832E4F690B}" dt="2023-07-02T11:04:34.686" v="1037" actId="1076"/>
          <ac:spMkLst>
            <pc:docMk/>
            <pc:sldMk cId="1497523943" sldId="1061"/>
            <ac:spMk id="3" creationId="{37EA2340-79AB-4997-F019-5E2A36DE3229}"/>
          </ac:spMkLst>
        </pc:spChg>
      </pc:sldChg>
      <pc:sldChg chg="addSp delSp modSp del mod ord">
        <pc:chgData name="Ruth Gallucci" userId="5a579fd59b2e016f" providerId="LiveId" clId="{FE0FC65E-FB58-40A0-8B97-94832E4F690B}" dt="2023-07-06T15:17:04.491" v="8801" actId="47"/>
        <pc:sldMkLst>
          <pc:docMk/>
          <pc:sldMk cId="489513119" sldId="1062"/>
        </pc:sldMkLst>
        <pc:spChg chg="mod">
          <ac:chgData name="Ruth Gallucci" userId="5a579fd59b2e016f" providerId="LiveId" clId="{FE0FC65E-FB58-40A0-8B97-94832E4F690B}" dt="2023-07-06T15:09:20.337" v="8727" actId="6549"/>
          <ac:spMkLst>
            <pc:docMk/>
            <pc:sldMk cId="489513119" sldId="1062"/>
            <ac:spMk id="2" creationId="{55783C09-2FAB-D8BA-69D0-8B54A33F0761}"/>
          </ac:spMkLst>
        </pc:spChg>
        <pc:spChg chg="mod">
          <ac:chgData name="Ruth Gallucci" userId="5a579fd59b2e016f" providerId="LiveId" clId="{FE0FC65E-FB58-40A0-8B97-94832E4F690B}" dt="2023-07-06T15:09:55.241" v="8800" actId="13926"/>
          <ac:spMkLst>
            <pc:docMk/>
            <pc:sldMk cId="489513119" sldId="1062"/>
            <ac:spMk id="3" creationId="{561F6881-3E77-59E3-5AFB-444D63D19655}"/>
          </ac:spMkLst>
        </pc:spChg>
        <pc:picChg chg="add del mod">
          <ac:chgData name="Ruth Gallucci" userId="5a579fd59b2e016f" providerId="LiveId" clId="{FE0FC65E-FB58-40A0-8B97-94832E4F690B}" dt="2023-07-02T19:12:05.927" v="7223" actId="478"/>
          <ac:picMkLst>
            <pc:docMk/>
            <pc:sldMk cId="489513119" sldId="1062"/>
            <ac:picMk id="5" creationId="{32FD7C65-3CC2-1B7B-CF4E-5CD9F539856A}"/>
          </ac:picMkLst>
        </pc:picChg>
        <pc:picChg chg="add del mod">
          <ac:chgData name="Ruth Gallucci" userId="5a579fd59b2e016f" providerId="LiveId" clId="{FE0FC65E-FB58-40A0-8B97-94832E4F690B}" dt="2023-07-06T14:28:42.514" v="7907" actId="478"/>
          <ac:picMkLst>
            <pc:docMk/>
            <pc:sldMk cId="489513119" sldId="1062"/>
            <ac:picMk id="7" creationId="{B5EC9FB4-96DD-CE48-D1F7-CC45987B5D48}"/>
          </ac:picMkLst>
        </pc:picChg>
      </pc:sldChg>
      <pc:sldChg chg="addSp delSp del mod ord">
        <pc:chgData name="Ruth Gallucci" userId="5a579fd59b2e016f" providerId="LiveId" clId="{FE0FC65E-FB58-40A0-8B97-94832E4F690B}" dt="2023-07-06T16:31:21.125" v="10402" actId="47"/>
        <pc:sldMkLst>
          <pc:docMk/>
          <pc:sldMk cId="799421107" sldId="1063"/>
        </pc:sldMkLst>
        <pc:spChg chg="add del">
          <ac:chgData name="Ruth Gallucci" userId="5a579fd59b2e016f" providerId="LiveId" clId="{FE0FC65E-FB58-40A0-8B97-94832E4F690B}" dt="2023-07-02T10:33:14.142" v="229" actId="22"/>
          <ac:spMkLst>
            <pc:docMk/>
            <pc:sldMk cId="799421107" sldId="1063"/>
            <ac:spMk id="5" creationId="{AC3BF1FA-CC57-CB63-7B98-CE19636C699E}"/>
          </ac:spMkLst>
        </pc:spChg>
      </pc:sldChg>
      <pc:sldChg chg="modSp mod ord">
        <pc:chgData name="Ruth Gallucci" userId="5a579fd59b2e016f" providerId="LiveId" clId="{FE0FC65E-FB58-40A0-8B97-94832E4F690B}" dt="2023-07-09T15:18:23.092" v="12879" actId="20577"/>
        <pc:sldMkLst>
          <pc:docMk/>
          <pc:sldMk cId="709802103" sldId="1064"/>
        </pc:sldMkLst>
        <pc:spChg chg="mod">
          <ac:chgData name="Ruth Gallucci" userId="5a579fd59b2e016f" providerId="LiveId" clId="{FE0FC65E-FB58-40A0-8B97-94832E4F690B}" dt="2023-07-09T15:18:23.092" v="12879" actId="20577"/>
          <ac:spMkLst>
            <pc:docMk/>
            <pc:sldMk cId="709802103" sldId="1064"/>
            <ac:spMk id="2" creationId="{F76F7231-4EB9-1029-EFD1-A34DBBA2FB2D}"/>
          </ac:spMkLst>
        </pc:spChg>
        <pc:spChg chg="mod">
          <ac:chgData name="Ruth Gallucci" userId="5a579fd59b2e016f" providerId="LiveId" clId="{FE0FC65E-FB58-40A0-8B97-94832E4F690B}" dt="2023-07-09T15:18:09.087" v="12872" actId="27636"/>
          <ac:spMkLst>
            <pc:docMk/>
            <pc:sldMk cId="709802103" sldId="1064"/>
            <ac:spMk id="3" creationId="{500D8609-8C85-294A-E23A-1CCBE4997944}"/>
          </ac:spMkLst>
        </pc:spChg>
      </pc:sldChg>
      <pc:sldChg chg="del">
        <pc:chgData name="Ruth Gallucci" userId="5a579fd59b2e016f" providerId="LiveId" clId="{FE0FC65E-FB58-40A0-8B97-94832E4F690B}" dt="2023-07-09T15:26:49.624" v="12888" actId="47"/>
        <pc:sldMkLst>
          <pc:docMk/>
          <pc:sldMk cId="914509987" sldId="1078"/>
        </pc:sldMkLst>
      </pc:sldChg>
      <pc:sldChg chg="modSp del mod">
        <pc:chgData name="Ruth Gallucci" userId="5a579fd59b2e016f" providerId="LiveId" clId="{FE0FC65E-FB58-40A0-8B97-94832E4F690B}" dt="2023-07-09T15:26:51.791" v="12889" actId="47"/>
        <pc:sldMkLst>
          <pc:docMk/>
          <pc:sldMk cId="2365489011" sldId="1079"/>
        </pc:sldMkLst>
        <pc:spChg chg="mod">
          <ac:chgData name="Ruth Gallucci" userId="5a579fd59b2e016f" providerId="LiveId" clId="{FE0FC65E-FB58-40A0-8B97-94832E4F690B}" dt="2023-07-09T15:20:55.417" v="12887" actId="13926"/>
          <ac:spMkLst>
            <pc:docMk/>
            <pc:sldMk cId="2365489011" sldId="1079"/>
            <ac:spMk id="3" creationId="{9AA6EA97-042A-F120-2D05-81E374201BC7}"/>
          </ac:spMkLst>
        </pc:spChg>
      </pc:sldChg>
      <pc:sldChg chg="modSp del mod">
        <pc:chgData name="Ruth Gallucci" userId="5a579fd59b2e016f" providerId="LiveId" clId="{FE0FC65E-FB58-40A0-8B97-94832E4F690B}" dt="2023-07-09T15:26:53.111" v="12890" actId="47"/>
        <pc:sldMkLst>
          <pc:docMk/>
          <pc:sldMk cId="1258250852" sldId="1080"/>
        </pc:sldMkLst>
        <pc:spChg chg="mod">
          <ac:chgData name="Ruth Gallucci" userId="5a579fd59b2e016f" providerId="LiveId" clId="{FE0FC65E-FB58-40A0-8B97-94832E4F690B}" dt="2023-07-02T10:13:23.704" v="204" actId="13926"/>
          <ac:spMkLst>
            <pc:docMk/>
            <pc:sldMk cId="1258250852" sldId="1080"/>
            <ac:spMk id="3" creationId="{9AA6EA97-042A-F120-2D05-81E374201BC7}"/>
          </ac:spMkLst>
        </pc:spChg>
      </pc:sldChg>
      <pc:sldChg chg="modSp del mod">
        <pc:chgData name="Ruth Gallucci" userId="5a579fd59b2e016f" providerId="LiveId" clId="{FE0FC65E-FB58-40A0-8B97-94832E4F690B}" dt="2023-07-09T15:26:56.834" v="12891" actId="47"/>
        <pc:sldMkLst>
          <pc:docMk/>
          <pc:sldMk cId="1978779903" sldId="1081"/>
        </pc:sldMkLst>
        <pc:spChg chg="mod">
          <ac:chgData name="Ruth Gallucci" userId="5a579fd59b2e016f" providerId="LiveId" clId="{FE0FC65E-FB58-40A0-8B97-94832E4F690B}" dt="2023-07-02T10:13:28.469" v="205" actId="13926"/>
          <ac:spMkLst>
            <pc:docMk/>
            <pc:sldMk cId="1978779903" sldId="1081"/>
            <ac:spMk id="3" creationId="{9AA6EA97-042A-F120-2D05-81E374201BC7}"/>
          </ac:spMkLst>
        </pc:spChg>
      </pc:sldChg>
      <pc:sldChg chg="modSp add del mod">
        <pc:chgData name="Ruth Gallucci" userId="5a579fd59b2e016f" providerId="LiveId" clId="{FE0FC65E-FB58-40A0-8B97-94832E4F690B}" dt="2023-07-09T15:26:58.405" v="12892" actId="47"/>
        <pc:sldMkLst>
          <pc:docMk/>
          <pc:sldMk cId="2309966195" sldId="1082"/>
        </pc:sldMkLst>
        <pc:spChg chg="mod">
          <ac:chgData name="Ruth Gallucci" userId="5a579fd59b2e016f" providerId="LiveId" clId="{FE0FC65E-FB58-40A0-8B97-94832E4F690B}" dt="2023-07-02T10:13:33.332" v="206" actId="13926"/>
          <ac:spMkLst>
            <pc:docMk/>
            <pc:sldMk cId="2309966195" sldId="1082"/>
            <ac:spMk id="3" creationId="{9AA6EA97-042A-F120-2D05-81E374201BC7}"/>
          </ac:spMkLst>
        </pc:spChg>
      </pc:sldChg>
      <pc:sldChg chg="modSp add del mod">
        <pc:chgData name="Ruth Gallucci" userId="5a579fd59b2e016f" providerId="LiveId" clId="{FE0FC65E-FB58-40A0-8B97-94832E4F690B}" dt="2023-07-02T16:28:54.529" v="4945" actId="47"/>
        <pc:sldMkLst>
          <pc:docMk/>
          <pc:sldMk cId="3140717318" sldId="1083"/>
        </pc:sldMkLst>
        <pc:spChg chg="mod">
          <ac:chgData name="Ruth Gallucci" userId="5a579fd59b2e016f" providerId="LiveId" clId="{FE0FC65E-FB58-40A0-8B97-94832E4F690B}" dt="2023-07-02T14:15:48.001" v="2182" actId="20577"/>
          <ac:spMkLst>
            <pc:docMk/>
            <pc:sldMk cId="3140717318" sldId="1083"/>
            <ac:spMk id="2" creationId="{4D611B94-12F0-70F5-7F15-B9949C01790D}"/>
          </ac:spMkLst>
        </pc:spChg>
        <pc:spChg chg="mod">
          <ac:chgData name="Ruth Gallucci" userId="5a579fd59b2e016f" providerId="LiveId" clId="{FE0FC65E-FB58-40A0-8B97-94832E4F690B}" dt="2023-07-02T14:12:36.380" v="2172" actId="14100"/>
          <ac:spMkLst>
            <pc:docMk/>
            <pc:sldMk cId="3140717318" sldId="1083"/>
            <ac:spMk id="3" creationId="{37EA2340-79AB-4997-F019-5E2A36DE3229}"/>
          </ac:spMkLst>
        </pc:spChg>
      </pc:sldChg>
      <pc:sldChg chg="modSp add del mod">
        <pc:chgData name="Ruth Gallucci" userId="5a579fd59b2e016f" providerId="LiveId" clId="{FE0FC65E-FB58-40A0-8B97-94832E4F690B}" dt="2023-07-02T16:28:55.441" v="4946" actId="47"/>
        <pc:sldMkLst>
          <pc:docMk/>
          <pc:sldMk cId="955171973" sldId="1084"/>
        </pc:sldMkLst>
        <pc:spChg chg="mod">
          <ac:chgData name="Ruth Gallucci" userId="5a579fd59b2e016f" providerId="LiveId" clId="{FE0FC65E-FB58-40A0-8B97-94832E4F690B}" dt="2023-07-02T15:22:36.935" v="3866" actId="1076"/>
          <ac:spMkLst>
            <pc:docMk/>
            <pc:sldMk cId="955171973" sldId="1084"/>
            <ac:spMk id="2" creationId="{4D611B94-12F0-70F5-7F15-B9949C01790D}"/>
          </ac:spMkLst>
        </pc:spChg>
        <pc:spChg chg="mod">
          <ac:chgData name="Ruth Gallucci" userId="5a579fd59b2e016f" providerId="LiveId" clId="{FE0FC65E-FB58-40A0-8B97-94832E4F690B}" dt="2023-07-02T15:32:45.894" v="4079" actId="6549"/>
          <ac:spMkLst>
            <pc:docMk/>
            <pc:sldMk cId="955171973" sldId="1084"/>
            <ac:spMk id="3" creationId="{37EA2340-79AB-4997-F019-5E2A36DE3229}"/>
          </ac:spMkLst>
        </pc:spChg>
      </pc:sldChg>
      <pc:sldChg chg="modSp add del mod">
        <pc:chgData name="Ruth Gallucci" userId="5a579fd59b2e016f" providerId="LiveId" clId="{FE0FC65E-FB58-40A0-8B97-94832E4F690B}" dt="2023-07-02T16:28:56.948" v="4947" actId="47"/>
        <pc:sldMkLst>
          <pc:docMk/>
          <pc:sldMk cId="1481777051" sldId="1085"/>
        </pc:sldMkLst>
        <pc:spChg chg="mod">
          <ac:chgData name="Ruth Gallucci" userId="5a579fd59b2e016f" providerId="LiveId" clId="{FE0FC65E-FB58-40A0-8B97-94832E4F690B}" dt="2023-07-02T16:16:31.654" v="4803" actId="20577"/>
          <ac:spMkLst>
            <pc:docMk/>
            <pc:sldMk cId="1481777051" sldId="1085"/>
            <ac:spMk id="2" creationId="{4D611B94-12F0-70F5-7F15-B9949C01790D}"/>
          </ac:spMkLst>
        </pc:spChg>
        <pc:spChg chg="mod">
          <ac:chgData name="Ruth Gallucci" userId="5a579fd59b2e016f" providerId="LiveId" clId="{FE0FC65E-FB58-40A0-8B97-94832E4F690B}" dt="2023-07-02T16:20:15.230" v="4942" actId="6549"/>
          <ac:spMkLst>
            <pc:docMk/>
            <pc:sldMk cId="1481777051" sldId="1085"/>
            <ac:spMk id="3" creationId="{37EA2340-79AB-4997-F019-5E2A36DE3229}"/>
          </ac:spMkLst>
        </pc:spChg>
      </pc:sldChg>
      <pc:sldChg chg="modSp new del mod ord">
        <pc:chgData name="Ruth Gallucci" userId="5a579fd59b2e016f" providerId="LiveId" clId="{FE0FC65E-FB58-40A0-8B97-94832E4F690B}" dt="2023-07-18T14:51:57.721" v="15169" actId="2696"/>
        <pc:sldMkLst>
          <pc:docMk/>
          <pc:sldMk cId="215468335" sldId="1086"/>
        </pc:sldMkLst>
        <pc:spChg chg="mod">
          <ac:chgData name="Ruth Gallucci" userId="5a579fd59b2e016f" providerId="LiveId" clId="{FE0FC65E-FB58-40A0-8B97-94832E4F690B}" dt="2023-07-06T16:29:43.379" v="10401" actId="20577"/>
          <ac:spMkLst>
            <pc:docMk/>
            <pc:sldMk cId="215468335" sldId="1086"/>
            <ac:spMk id="2" creationId="{132A11C3-1AE1-A295-15B4-18F43162B2ED}"/>
          </ac:spMkLst>
        </pc:spChg>
        <pc:spChg chg="mod">
          <ac:chgData name="Ruth Gallucci" userId="5a579fd59b2e016f" providerId="LiveId" clId="{FE0FC65E-FB58-40A0-8B97-94832E4F690B}" dt="2023-07-09T15:19:37.500" v="12885" actId="20577"/>
          <ac:spMkLst>
            <pc:docMk/>
            <pc:sldMk cId="215468335" sldId="1086"/>
            <ac:spMk id="3" creationId="{F5CC8AEE-DA74-B312-65B6-DA021AC3D9FF}"/>
          </ac:spMkLst>
        </pc:spChg>
      </pc:sldChg>
      <pc:sldChg chg="modSp new del mod ord">
        <pc:chgData name="Ruth Gallucci" userId="5a579fd59b2e016f" providerId="LiveId" clId="{FE0FC65E-FB58-40A0-8B97-94832E4F690B}" dt="2023-07-02T16:28:51.620" v="4943" actId="47"/>
        <pc:sldMkLst>
          <pc:docMk/>
          <pc:sldMk cId="981487265" sldId="1087"/>
        </pc:sldMkLst>
        <pc:spChg chg="mod">
          <ac:chgData name="Ruth Gallucci" userId="5a579fd59b2e016f" providerId="LiveId" clId="{FE0FC65E-FB58-40A0-8B97-94832E4F690B}" dt="2023-07-02T14:19:41.944" v="2208" actId="20577"/>
          <ac:spMkLst>
            <pc:docMk/>
            <pc:sldMk cId="981487265" sldId="1087"/>
            <ac:spMk id="2" creationId="{A9531366-9B50-A4C5-37A9-EB209C3C8A2E}"/>
          </ac:spMkLst>
        </pc:spChg>
        <pc:spChg chg="mod">
          <ac:chgData name="Ruth Gallucci" userId="5a579fd59b2e016f" providerId="LiveId" clId="{FE0FC65E-FB58-40A0-8B97-94832E4F690B}" dt="2023-07-02T14:29:42.032" v="3098" actId="20577"/>
          <ac:spMkLst>
            <pc:docMk/>
            <pc:sldMk cId="981487265" sldId="1087"/>
            <ac:spMk id="3" creationId="{9B55A17A-5DE4-02B8-F432-F15E1A72986A}"/>
          </ac:spMkLst>
        </pc:spChg>
      </pc:sldChg>
      <pc:sldChg chg="modSp new mod">
        <pc:chgData name="Ruth Gallucci" userId="5a579fd59b2e016f" providerId="LiveId" clId="{FE0FC65E-FB58-40A0-8B97-94832E4F690B}" dt="2023-07-09T14:33:22.202" v="11370" actId="1076"/>
        <pc:sldMkLst>
          <pc:docMk/>
          <pc:sldMk cId="3126784594" sldId="1087"/>
        </pc:sldMkLst>
        <pc:spChg chg="mod">
          <ac:chgData name="Ruth Gallucci" userId="5a579fd59b2e016f" providerId="LiveId" clId="{FE0FC65E-FB58-40A0-8B97-94832E4F690B}" dt="2023-07-02T17:44:29.760" v="5277" actId="20577"/>
          <ac:spMkLst>
            <pc:docMk/>
            <pc:sldMk cId="3126784594" sldId="1087"/>
            <ac:spMk id="2" creationId="{21B997CC-8449-198C-D632-7EC1A079D2AE}"/>
          </ac:spMkLst>
        </pc:spChg>
        <pc:spChg chg="mod">
          <ac:chgData name="Ruth Gallucci" userId="5a579fd59b2e016f" providerId="LiveId" clId="{FE0FC65E-FB58-40A0-8B97-94832E4F690B}" dt="2023-07-09T14:33:22.202" v="11370" actId="1076"/>
          <ac:spMkLst>
            <pc:docMk/>
            <pc:sldMk cId="3126784594" sldId="1087"/>
            <ac:spMk id="3" creationId="{C47378ED-D68E-4F6A-45B7-96B05300D7EE}"/>
          </ac:spMkLst>
        </pc:spChg>
      </pc:sldChg>
      <pc:sldChg chg="modSp new del mod">
        <pc:chgData name="Ruth Gallucci" userId="5a579fd59b2e016f" providerId="LiveId" clId="{FE0FC65E-FB58-40A0-8B97-94832E4F690B}" dt="2023-07-02T16:19:19.985" v="4895" actId="47"/>
        <pc:sldMkLst>
          <pc:docMk/>
          <pc:sldMk cId="1574821443" sldId="1088"/>
        </pc:sldMkLst>
        <pc:spChg chg="mod">
          <ac:chgData name="Ruth Gallucci" userId="5a579fd59b2e016f" providerId="LiveId" clId="{FE0FC65E-FB58-40A0-8B97-94832E4F690B}" dt="2023-07-02T15:52:25.077" v="4144" actId="20577"/>
          <ac:spMkLst>
            <pc:docMk/>
            <pc:sldMk cId="1574821443" sldId="1088"/>
            <ac:spMk id="2" creationId="{958A7630-0956-5E03-88BA-51F337A59E92}"/>
          </ac:spMkLst>
        </pc:spChg>
        <pc:spChg chg="mod">
          <ac:chgData name="Ruth Gallucci" userId="5a579fd59b2e016f" providerId="LiveId" clId="{FE0FC65E-FB58-40A0-8B97-94832E4F690B}" dt="2023-07-02T16:19:17.698" v="4894" actId="21"/>
          <ac:spMkLst>
            <pc:docMk/>
            <pc:sldMk cId="1574821443" sldId="1088"/>
            <ac:spMk id="3" creationId="{84FC091D-31D2-1A84-6E53-A4F36484C2FE}"/>
          </ac:spMkLst>
        </pc:spChg>
      </pc:sldChg>
      <pc:sldChg chg="modSp new mod">
        <pc:chgData name="Ruth Gallucci" userId="5a579fd59b2e016f" providerId="LiveId" clId="{FE0FC65E-FB58-40A0-8B97-94832E4F690B}" dt="2023-08-03T17:31:05.550" v="18053" actId="20577"/>
        <pc:sldMkLst>
          <pc:docMk/>
          <pc:sldMk cId="2317836198" sldId="1088"/>
        </pc:sldMkLst>
        <pc:spChg chg="mod">
          <ac:chgData name="Ruth Gallucci" userId="5a579fd59b2e016f" providerId="LiveId" clId="{FE0FC65E-FB58-40A0-8B97-94832E4F690B}" dt="2023-07-02T17:57:30.550" v="5802" actId="20577"/>
          <ac:spMkLst>
            <pc:docMk/>
            <pc:sldMk cId="2317836198" sldId="1088"/>
            <ac:spMk id="2" creationId="{E14D9093-ADE5-72C1-F26B-FFE7204F7158}"/>
          </ac:spMkLst>
        </pc:spChg>
        <pc:spChg chg="mod">
          <ac:chgData name="Ruth Gallucci" userId="5a579fd59b2e016f" providerId="LiveId" clId="{FE0FC65E-FB58-40A0-8B97-94832E4F690B}" dt="2023-08-03T17:31:05.550" v="18053" actId="20577"/>
          <ac:spMkLst>
            <pc:docMk/>
            <pc:sldMk cId="2317836198" sldId="1088"/>
            <ac:spMk id="3" creationId="{74CF365B-3FB3-D9AB-DD4C-14DD40F43D42}"/>
          </ac:spMkLst>
        </pc:spChg>
      </pc:sldChg>
      <pc:sldChg chg="modSp new del mod">
        <pc:chgData name="Ruth Gallucci" userId="5a579fd59b2e016f" providerId="LiveId" clId="{FE0FC65E-FB58-40A0-8B97-94832E4F690B}" dt="2023-07-02T15:16:06.268" v="3865" actId="2696"/>
        <pc:sldMkLst>
          <pc:docMk/>
          <pc:sldMk cId="3181508055" sldId="1088"/>
        </pc:sldMkLst>
        <pc:spChg chg="mod">
          <ac:chgData name="Ruth Gallucci" userId="5a579fd59b2e016f" providerId="LiveId" clId="{FE0FC65E-FB58-40A0-8B97-94832E4F690B}" dt="2023-07-02T15:11:17.219" v="3734" actId="21"/>
          <ac:spMkLst>
            <pc:docMk/>
            <pc:sldMk cId="3181508055" sldId="1088"/>
            <ac:spMk id="3" creationId="{A892BD64-853D-4E4E-3516-33D5FB4D7B6F}"/>
          </ac:spMkLst>
        </pc:spChg>
      </pc:sldChg>
      <pc:sldChg chg="addSp delSp modSp new del mod ord modClrScheme chgLayout">
        <pc:chgData name="Ruth Gallucci" userId="5a579fd59b2e016f" providerId="LiveId" clId="{FE0FC65E-FB58-40A0-8B97-94832E4F690B}" dt="2023-07-18T15:01:05.727" v="15200" actId="47"/>
        <pc:sldMkLst>
          <pc:docMk/>
          <pc:sldMk cId="601107647" sldId="1089"/>
        </pc:sldMkLst>
        <pc:spChg chg="mod ord">
          <ac:chgData name="Ruth Gallucci" userId="5a579fd59b2e016f" providerId="LiveId" clId="{FE0FC65E-FB58-40A0-8B97-94832E4F690B}" dt="2023-07-06T14:47:58.395" v="7961" actId="700"/>
          <ac:spMkLst>
            <pc:docMk/>
            <pc:sldMk cId="601107647" sldId="1089"/>
            <ac:spMk id="2" creationId="{BF329000-057C-C96E-CD91-3C322DA724AC}"/>
          </ac:spMkLst>
        </pc:spChg>
        <pc:spChg chg="mod ord">
          <ac:chgData name="Ruth Gallucci" userId="5a579fd59b2e016f" providerId="LiveId" clId="{FE0FC65E-FB58-40A0-8B97-94832E4F690B}" dt="2023-07-18T14:55:05.608" v="15170" actId="1076"/>
          <ac:spMkLst>
            <pc:docMk/>
            <pc:sldMk cId="601107647" sldId="1089"/>
            <ac:spMk id="3" creationId="{2105EA02-3446-B95B-DED4-EDE1FFE56703}"/>
          </ac:spMkLst>
        </pc:spChg>
        <pc:spChg chg="add del mod ord">
          <ac:chgData name="Ruth Gallucci" userId="5a579fd59b2e016f" providerId="LiveId" clId="{FE0FC65E-FB58-40A0-8B97-94832E4F690B}" dt="2023-07-06T14:47:58.395" v="7961" actId="700"/>
          <ac:spMkLst>
            <pc:docMk/>
            <pc:sldMk cId="601107647" sldId="1089"/>
            <ac:spMk id="5" creationId="{35305785-BF1E-01E1-F51F-CC5E657E13AD}"/>
          </ac:spMkLst>
        </pc:spChg>
        <pc:spChg chg="add del mod ord">
          <ac:chgData name="Ruth Gallucci" userId="5a579fd59b2e016f" providerId="LiveId" clId="{FE0FC65E-FB58-40A0-8B97-94832E4F690B}" dt="2023-07-02T19:21:42.855" v="7594" actId="700"/>
          <ac:spMkLst>
            <pc:docMk/>
            <pc:sldMk cId="601107647" sldId="1089"/>
            <ac:spMk id="5" creationId="{D86E17C2-237B-857E-DB68-0A021093D651}"/>
          </ac:spMkLst>
        </pc:spChg>
        <pc:spChg chg="add del mod ord">
          <ac:chgData name="Ruth Gallucci" userId="5a579fd59b2e016f" providerId="LiveId" clId="{FE0FC65E-FB58-40A0-8B97-94832E4F690B}" dt="2023-07-02T19:21:42.855" v="7594" actId="700"/>
          <ac:spMkLst>
            <pc:docMk/>
            <pc:sldMk cId="601107647" sldId="1089"/>
            <ac:spMk id="6" creationId="{00454EA1-145A-F310-3D84-852A209748B7}"/>
          </ac:spMkLst>
        </pc:spChg>
        <pc:spChg chg="add del mod ord">
          <ac:chgData name="Ruth Gallucci" userId="5a579fd59b2e016f" providerId="LiveId" clId="{FE0FC65E-FB58-40A0-8B97-94832E4F690B}" dt="2023-07-02T19:21:42.855" v="7594" actId="700"/>
          <ac:spMkLst>
            <pc:docMk/>
            <pc:sldMk cId="601107647" sldId="1089"/>
            <ac:spMk id="7" creationId="{D2C3D959-F930-20ED-13BC-9A9628EBEF58}"/>
          </ac:spMkLst>
        </pc:spChg>
        <pc:graphicFrameChg chg="add del mod modGraphic">
          <ac:chgData name="Ruth Gallucci" userId="5a579fd59b2e016f" providerId="LiveId" clId="{FE0FC65E-FB58-40A0-8B97-94832E4F690B}" dt="2023-07-18T15:00:44.502" v="15187" actId="21"/>
          <ac:graphicFrameMkLst>
            <pc:docMk/>
            <pc:sldMk cId="601107647" sldId="1089"/>
            <ac:graphicFrameMk id="4" creationId="{6016F1A4-9A29-C8AA-7A70-ACED29A66F83}"/>
          </ac:graphicFrameMkLst>
        </pc:graphicFrameChg>
      </pc:sldChg>
      <pc:sldChg chg="modSp new del mod">
        <pc:chgData name="Ruth Gallucci" userId="5a579fd59b2e016f" providerId="LiveId" clId="{FE0FC65E-FB58-40A0-8B97-94832E4F690B}" dt="2023-07-02T19:09:22.335" v="6974" actId="2696"/>
        <pc:sldMkLst>
          <pc:docMk/>
          <pc:sldMk cId="1897114961" sldId="1090"/>
        </pc:sldMkLst>
        <pc:spChg chg="mod">
          <ac:chgData name="Ruth Gallucci" userId="5a579fd59b2e016f" providerId="LiveId" clId="{FE0FC65E-FB58-40A0-8B97-94832E4F690B}" dt="2023-07-02T19:08:48.727" v="6972" actId="20577"/>
          <ac:spMkLst>
            <pc:docMk/>
            <pc:sldMk cId="1897114961" sldId="1090"/>
            <ac:spMk id="2" creationId="{9114C30E-1477-3877-FDD4-D370FE83C0AD}"/>
          </ac:spMkLst>
        </pc:spChg>
      </pc:sldChg>
      <pc:sldChg chg="modSp add del mod">
        <pc:chgData name="Ruth Gallucci" userId="5a579fd59b2e016f" providerId="LiveId" clId="{FE0FC65E-FB58-40A0-8B97-94832E4F690B}" dt="2023-07-06T16:24:08.651" v="10259" actId="47"/>
        <pc:sldMkLst>
          <pc:docMk/>
          <pc:sldMk cId="2250353373" sldId="1090"/>
        </pc:sldMkLst>
        <pc:spChg chg="mod">
          <ac:chgData name="Ruth Gallucci" userId="5a579fd59b2e016f" providerId="LiveId" clId="{FE0FC65E-FB58-40A0-8B97-94832E4F690B}" dt="2023-07-06T15:57:59.334" v="9501" actId="1076"/>
          <ac:spMkLst>
            <pc:docMk/>
            <pc:sldMk cId="2250353373" sldId="1090"/>
            <ac:spMk id="2" creationId="{55783C09-2FAB-D8BA-69D0-8B54A33F0761}"/>
          </ac:spMkLst>
        </pc:spChg>
        <pc:spChg chg="mod">
          <ac:chgData name="Ruth Gallucci" userId="5a579fd59b2e016f" providerId="LiveId" clId="{FE0FC65E-FB58-40A0-8B97-94832E4F690B}" dt="2023-07-06T14:45:56.224" v="7949" actId="6549"/>
          <ac:spMkLst>
            <pc:docMk/>
            <pc:sldMk cId="2250353373" sldId="1090"/>
            <ac:spMk id="3" creationId="{561F6881-3E77-59E3-5AFB-444D63D19655}"/>
          </ac:spMkLst>
        </pc:spChg>
      </pc:sldChg>
      <pc:sldChg chg="modSp add del mod">
        <pc:chgData name="Ruth Gallucci" userId="5a579fd59b2e016f" providerId="LiveId" clId="{FE0FC65E-FB58-40A0-8B97-94832E4F690B}" dt="2023-07-06T15:17:06.143" v="8802" actId="47"/>
        <pc:sldMkLst>
          <pc:docMk/>
          <pc:sldMk cId="943359333" sldId="1091"/>
        </pc:sldMkLst>
        <pc:spChg chg="mod">
          <ac:chgData name="Ruth Gallucci" userId="5a579fd59b2e016f" providerId="LiveId" clId="{FE0FC65E-FB58-40A0-8B97-94832E4F690B}" dt="2023-07-06T14:45:13.001" v="7912" actId="6549"/>
          <ac:spMkLst>
            <pc:docMk/>
            <pc:sldMk cId="943359333" sldId="1091"/>
            <ac:spMk id="2" creationId="{55783C09-2FAB-D8BA-69D0-8B54A33F0761}"/>
          </ac:spMkLst>
        </pc:spChg>
      </pc:sldChg>
      <pc:sldChg chg="modSp new del mod">
        <pc:chgData name="Ruth Gallucci" userId="5a579fd59b2e016f" providerId="LiveId" clId="{FE0FC65E-FB58-40A0-8B97-94832E4F690B}" dt="2023-07-18T15:02:59.037" v="15234" actId="47"/>
        <pc:sldMkLst>
          <pc:docMk/>
          <pc:sldMk cId="3408898650" sldId="1092"/>
        </pc:sldMkLst>
        <pc:spChg chg="mod">
          <ac:chgData name="Ruth Gallucci" userId="5a579fd59b2e016f" providerId="LiveId" clId="{FE0FC65E-FB58-40A0-8B97-94832E4F690B}" dt="2023-07-18T15:02:22.519" v="15217" actId="21"/>
          <ac:spMkLst>
            <pc:docMk/>
            <pc:sldMk cId="3408898650" sldId="1092"/>
            <ac:spMk id="2" creationId="{6C202DA8-78B7-0EB7-F12D-93B593D652BF}"/>
          </ac:spMkLst>
        </pc:spChg>
        <pc:spChg chg="mod">
          <ac:chgData name="Ruth Gallucci" userId="5a579fd59b2e016f" providerId="LiveId" clId="{FE0FC65E-FB58-40A0-8B97-94832E4F690B}" dt="2023-07-18T15:02:46.002" v="15226" actId="21"/>
          <ac:spMkLst>
            <pc:docMk/>
            <pc:sldMk cId="3408898650" sldId="1092"/>
            <ac:spMk id="3" creationId="{B4183C90-46AA-FAB5-DA9D-71D9689D7893}"/>
          </ac:spMkLst>
        </pc:spChg>
      </pc:sldChg>
      <pc:sldChg chg="modSp new del mod">
        <pc:chgData name="Ruth Gallucci" userId="5a579fd59b2e016f" providerId="LiveId" clId="{FE0FC65E-FB58-40A0-8B97-94832E4F690B}" dt="2023-07-06T14:47:29.832" v="7958" actId="47"/>
        <pc:sldMkLst>
          <pc:docMk/>
          <pc:sldMk cId="3618361221" sldId="1092"/>
        </pc:sldMkLst>
        <pc:spChg chg="mod">
          <ac:chgData name="Ruth Gallucci" userId="5a579fd59b2e016f" providerId="LiveId" clId="{FE0FC65E-FB58-40A0-8B97-94832E4F690B}" dt="2023-07-06T14:47:07.555" v="7957"/>
          <ac:spMkLst>
            <pc:docMk/>
            <pc:sldMk cId="3618361221" sldId="1092"/>
            <ac:spMk id="2" creationId="{37594773-0B50-BE5B-34F3-136FF8B7E947}"/>
          </ac:spMkLst>
        </pc:spChg>
      </pc:sldChg>
      <pc:sldChg chg="addSp delSp modSp new del mod ord">
        <pc:chgData name="Ruth Gallucci" userId="5a579fd59b2e016f" providerId="LiveId" clId="{FE0FC65E-FB58-40A0-8B97-94832E4F690B}" dt="2023-07-18T15:04:21.863" v="15250" actId="47"/>
        <pc:sldMkLst>
          <pc:docMk/>
          <pc:sldMk cId="313789513" sldId="1093"/>
        </pc:sldMkLst>
        <pc:spChg chg="mod">
          <ac:chgData name="Ruth Gallucci" userId="5a579fd59b2e016f" providerId="LiveId" clId="{FE0FC65E-FB58-40A0-8B97-94832E4F690B}" dt="2023-07-18T15:03:55.767" v="15244" actId="21"/>
          <ac:spMkLst>
            <pc:docMk/>
            <pc:sldMk cId="313789513" sldId="1093"/>
            <ac:spMk id="2" creationId="{2064670F-D0D2-C227-C90A-355ECBB6E695}"/>
          </ac:spMkLst>
        </pc:spChg>
        <pc:spChg chg="mod">
          <ac:chgData name="Ruth Gallucci" userId="5a579fd59b2e016f" providerId="LiveId" clId="{FE0FC65E-FB58-40A0-8B97-94832E4F690B}" dt="2023-07-18T13:30:37.384" v="14059" actId="20577"/>
          <ac:spMkLst>
            <pc:docMk/>
            <pc:sldMk cId="313789513" sldId="1093"/>
            <ac:spMk id="3" creationId="{4AAE8BB0-384B-A18E-3D15-D8E2CC14E659}"/>
          </ac:spMkLst>
        </pc:spChg>
        <pc:spChg chg="add del mod">
          <ac:chgData name="Ruth Gallucci" userId="5a579fd59b2e016f" providerId="LiveId" clId="{FE0FC65E-FB58-40A0-8B97-94832E4F690B}" dt="2023-07-09T14:57:53.015" v="12268"/>
          <ac:spMkLst>
            <pc:docMk/>
            <pc:sldMk cId="313789513" sldId="1093"/>
            <ac:spMk id="5" creationId="{BDEF4897-4082-B9BA-6080-DB47F3BC42D6}"/>
          </ac:spMkLst>
        </pc:spChg>
      </pc:sldChg>
      <pc:sldChg chg="modSp new del mod">
        <pc:chgData name="Ruth Gallucci" userId="5a579fd59b2e016f" providerId="LiveId" clId="{FE0FC65E-FB58-40A0-8B97-94832E4F690B}" dt="2023-07-06T16:19:09.304" v="10258" actId="47"/>
        <pc:sldMkLst>
          <pc:docMk/>
          <pc:sldMk cId="1402420342" sldId="1094"/>
        </pc:sldMkLst>
        <pc:spChg chg="mod">
          <ac:chgData name="Ruth Gallucci" userId="5a579fd59b2e016f" providerId="LiveId" clId="{FE0FC65E-FB58-40A0-8B97-94832E4F690B}" dt="2023-07-06T16:14:23.432" v="9997" actId="21"/>
          <ac:spMkLst>
            <pc:docMk/>
            <pc:sldMk cId="1402420342" sldId="1094"/>
            <ac:spMk id="3" creationId="{90A3E42F-6AEE-CFC3-EA47-FCF5EB936FAB}"/>
          </ac:spMkLst>
        </pc:spChg>
      </pc:sldChg>
      <pc:sldChg chg="modSp add mod">
        <pc:chgData name="Ruth Gallucci" userId="5a579fd59b2e016f" providerId="LiveId" clId="{FE0FC65E-FB58-40A0-8B97-94832E4F690B}" dt="2023-07-09T14:34:26.223" v="11440" actId="1076"/>
        <pc:sldMkLst>
          <pc:docMk/>
          <pc:sldMk cId="2732158918" sldId="1094"/>
        </pc:sldMkLst>
        <pc:spChg chg="mod">
          <ac:chgData name="Ruth Gallucci" userId="5a579fd59b2e016f" providerId="LiveId" clId="{FE0FC65E-FB58-40A0-8B97-94832E4F690B}" dt="2023-07-09T14:34:18.178" v="11439" actId="20577"/>
          <ac:spMkLst>
            <pc:docMk/>
            <pc:sldMk cId="2732158918" sldId="1094"/>
            <ac:spMk id="2" creationId="{21B997CC-8449-198C-D632-7EC1A079D2AE}"/>
          </ac:spMkLst>
        </pc:spChg>
        <pc:spChg chg="mod">
          <ac:chgData name="Ruth Gallucci" userId="5a579fd59b2e016f" providerId="LiveId" clId="{FE0FC65E-FB58-40A0-8B97-94832E4F690B}" dt="2023-07-09T14:34:26.223" v="11440" actId="1076"/>
          <ac:spMkLst>
            <pc:docMk/>
            <pc:sldMk cId="2732158918" sldId="1094"/>
            <ac:spMk id="3" creationId="{C47378ED-D68E-4F6A-45B7-96B05300D7EE}"/>
          </ac:spMkLst>
        </pc:spChg>
      </pc:sldChg>
      <pc:sldChg chg="addSp delSp modSp new del mod">
        <pc:chgData name="Ruth Gallucci" userId="5a579fd59b2e016f" providerId="LiveId" clId="{FE0FC65E-FB58-40A0-8B97-94832E4F690B}" dt="2023-07-18T15:02:12.481" v="15215" actId="47"/>
        <pc:sldMkLst>
          <pc:docMk/>
          <pc:sldMk cId="869071806" sldId="1095"/>
        </pc:sldMkLst>
        <pc:spChg chg="mod">
          <ac:chgData name="Ruth Gallucci" userId="5a579fd59b2e016f" providerId="LiveId" clId="{FE0FC65E-FB58-40A0-8B97-94832E4F690B}" dt="2023-07-18T15:01:27.698" v="15202" actId="21"/>
          <ac:spMkLst>
            <pc:docMk/>
            <pc:sldMk cId="869071806" sldId="1095"/>
            <ac:spMk id="2" creationId="{B75D8E54-1AF6-A9EC-4D86-2FC4692AC9B5}"/>
          </ac:spMkLst>
        </pc:spChg>
        <pc:spChg chg="mod">
          <ac:chgData name="Ruth Gallucci" userId="5a579fd59b2e016f" providerId="LiveId" clId="{FE0FC65E-FB58-40A0-8B97-94832E4F690B}" dt="2023-07-18T15:01:51.198" v="15208" actId="21"/>
          <ac:spMkLst>
            <pc:docMk/>
            <pc:sldMk cId="869071806" sldId="1095"/>
            <ac:spMk id="3" creationId="{FC2AE6F9-CAB4-7E91-9C0C-B46C0A7A08E9}"/>
          </ac:spMkLst>
        </pc:spChg>
        <pc:graphicFrameChg chg="add del mod modGraphic">
          <ac:chgData name="Ruth Gallucci" userId="5a579fd59b2e016f" providerId="LiveId" clId="{FE0FC65E-FB58-40A0-8B97-94832E4F690B}" dt="2023-07-18T15:01:35.935" v="15205" actId="21"/>
          <ac:graphicFrameMkLst>
            <pc:docMk/>
            <pc:sldMk cId="869071806" sldId="1095"/>
            <ac:graphicFrameMk id="4" creationId="{8F80803D-222A-FBE7-8450-1FB47BA0D592}"/>
          </ac:graphicFrameMkLst>
        </pc:graphicFrameChg>
      </pc:sldChg>
      <pc:sldChg chg="modSp add mod ord">
        <pc:chgData name="Ruth Gallucci" userId="5a579fd59b2e016f" providerId="LiveId" clId="{FE0FC65E-FB58-40A0-8B97-94832E4F690B}" dt="2023-07-23T16:47:36.590" v="17378"/>
        <pc:sldMkLst>
          <pc:docMk/>
          <pc:sldMk cId="3941224343" sldId="1096"/>
        </pc:sldMkLst>
        <pc:spChg chg="mod">
          <ac:chgData name="Ruth Gallucci" userId="5a579fd59b2e016f" providerId="LiveId" clId="{FE0FC65E-FB58-40A0-8B97-94832E4F690B}" dt="2023-07-09T15:10:20.766" v="12732" actId="6549"/>
          <ac:spMkLst>
            <pc:docMk/>
            <pc:sldMk cId="3941224343" sldId="1096"/>
            <ac:spMk id="2" creationId="{2064670F-D0D2-C227-C90A-355ECBB6E695}"/>
          </ac:spMkLst>
        </pc:spChg>
        <pc:spChg chg="mod">
          <ac:chgData name="Ruth Gallucci" userId="5a579fd59b2e016f" providerId="LiveId" clId="{FE0FC65E-FB58-40A0-8B97-94832E4F690B}" dt="2023-07-09T15:00:19.364" v="12390" actId="20577"/>
          <ac:spMkLst>
            <pc:docMk/>
            <pc:sldMk cId="3941224343" sldId="1096"/>
            <ac:spMk id="3" creationId="{4AAE8BB0-384B-A18E-3D15-D8E2CC14E659}"/>
          </ac:spMkLst>
        </pc:spChg>
      </pc:sldChg>
      <pc:sldChg chg="new del">
        <pc:chgData name="Ruth Gallucci" userId="5a579fd59b2e016f" providerId="LiveId" clId="{FE0FC65E-FB58-40A0-8B97-94832E4F690B}" dt="2023-07-09T15:16:31.469" v="12868" actId="47"/>
        <pc:sldMkLst>
          <pc:docMk/>
          <pc:sldMk cId="944861783" sldId="1097"/>
        </pc:sldMkLst>
      </pc:sldChg>
      <pc:sldChg chg="addSp delSp modSp new del mod">
        <pc:chgData name="Ruth Gallucci" userId="5a579fd59b2e016f" providerId="LiveId" clId="{FE0FC65E-FB58-40A0-8B97-94832E4F690B}" dt="2023-07-18T15:03:47.986" v="15242" actId="47"/>
        <pc:sldMkLst>
          <pc:docMk/>
          <pc:sldMk cId="951024098" sldId="1097"/>
        </pc:sldMkLst>
        <pc:spChg chg="mod">
          <ac:chgData name="Ruth Gallucci" userId="5a579fd59b2e016f" providerId="LiveId" clId="{FE0FC65E-FB58-40A0-8B97-94832E4F690B}" dt="2023-07-18T15:03:13.287" v="15236" actId="21"/>
          <ac:spMkLst>
            <pc:docMk/>
            <pc:sldMk cId="951024098" sldId="1097"/>
            <ac:spMk id="2" creationId="{0B6DA4E9-10F3-299C-889B-8C81FF779D4C}"/>
          </ac:spMkLst>
        </pc:spChg>
        <pc:spChg chg="mod">
          <ac:chgData name="Ruth Gallucci" userId="5a579fd59b2e016f" providerId="LiveId" clId="{FE0FC65E-FB58-40A0-8B97-94832E4F690B}" dt="2023-07-18T13:33:47.565" v="14075" actId="255"/>
          <ac:spMkLst>
            <pc:docMk/>
            <pc:sldMk cId="951024098" sldId="1097"/>
            <ac:spMk id="3" creationId="{77EBF859-BF89-A85D-E500-678B2073ECBE}"/>
          </ac:spMkLst>
        </pc:spChg>
        <pc:picChg chg="add del mod">
          <ac:chgData name="Ruth Gallucci" userId="5a579fd59b2e016f" providerId="LiveId" clId="{FE0FC65E-FB58-40A0-8B97-94832E4F690B}" dt="2023-07-18T13:10:29.551" v="13051" actId="478"/>
          <ac:picMkLst>
            <pc:docMk/>
            <pc:sldMk cId="951024098" sldId="1097"/>
            <ac:picMk id="5" creationId="{CE2E172C-2F94-98EF-5D34-08D6848F1B0A}"/>
          </ac:picMkLst>
        </pc:picChg>
      </pc:sldChg>
      <pc:sldChg chg="modSp new mod">
        <pc:chgData name="Ruth Gallucci" userId="5a579fd59b2e016f" providerId="LiveId" clId="{FE0FC65E-FB58-40A0-8B97-94832E4F690B}" dt="2023-07-18T14:47:47.718" v="15121" actId="1076"/>
        <pc:sldMkLst>
          <pc:docMk/>
          <pc:sldMk cId="1180161595" sldId="1098"/>
        </pc:sldMkLst>
        <pc:spChg chg="mod">
          <ac:chgData name="Ruth Gallucci" userId="5a579fd59b2e016f" providerId="LiveId" clId="{FE0FC65E-FB58-40A0-8B97-94832E4F690B}" dt="2023-07-18T14:37:43.278" v="14164" actId="313"/>
          <ac:spMkLst>
            <pc:docMk/>
            <pc:sldMk cId="1180161595" sldId="1098"/>
            <ac:spMk id="2" creationId="{C7CFE216-1352-B767-EFED-450532BF4142}"/>
          </ac:spMkLst>
        </pc:spChg>
        <pc:spChg chg="mod">
          <ac:chgData name="Ruth Gallucci" userId="5a579fd59b2e016f" providerId="LiveId" clId="{FE0FC65E-FB58-40A0-8B97-94832E4F690B}" dt="2023-07-18T14:47:47.718" v="15121" actId="1076"/>
          <ac:spMkLst>
            <pc:docMk/>
            <pc:sldMk cId="1180161595" sldId="1098"/>
            <ac:spMk id="3" creationId="{F8B818B9-7F39-857C-387B-4B1AE167BCC7}"/>
          </ac:spMkLst>
        </pc:spChg>
      </pc:sldChg>
      <pc:sldChg chg="addSp delSp modSp add mod modClrScheme chgLayout">
        <pc:chgData name="Ruth Gallucci" userId="5a579fd59b2e016f" providerId="LiveId" clId="{FE0FC65E-FB58-40A0-8B97-94832E4F690B}" dt="2023-07-18T15:15:42.909" v="15434" actId="20577"/>
        <pc:sldMkLst>
          <pc:docMk/>
          <pc:sldMk cId="849181743" sldId="1099"/>
        </pc:sldMkLst>
        <pc:spChg chg="mod ord">
          <ac:chgData name="Ruth Gallucci" userId="5a579fd59b2e016f" providerId="LiveId" clId="{FE0FC65E-FB58-40A0-8B97-94832E4F690B}" dt="2023-07-18T14:50:39.675" v="15167" actId="700"/>
          <ac:spMkLst>
            <pc:docMk/>
            <pc:sldMk cId="849181743" sldId="1099"/>
            <ac:spMk id="2" creationId="{C7CFE216-1352-B767-EFED-450532BF4142}"/>
          </ac:spMkLst>
        </pc:spChg>
        <pc:spChg chg="mod ord">
          <ac:chgData name="Ruth Gallucci" userId="5a579fd59b2e016f" providerId="LiveId" clId="{FE0FC65E-FB58-40A0-8B97-94832E4F690B}" dt="2023-07-18T14:50:39.675" v="15167" actId="700"/>
          <ac:spMkLst>
            <pc:docMk/>
            <pc:sldMk cId="849181743" sldId="1099"/>
            <ac:spMk id="3" creationId="{F8B818B9-7F39-857C-387B-4B1AE167BCC7}"/>
          </ac:spMkLst>
        </pc:spChg>
        <pc:spChg chg="add del mod ord">
          <ac:chgData name="Ruth Gallucci" userId="5a579fd59b2e016f" providerId="LiveId" clId="{FE0FC65E-FB58-40A0-8B97-94832E4F690B}" dt="2023-07-18T14:50:04.123" v="15155" actId="478"/>
          <ac:spMkLst>
            <pc:docMk/>
            <pc:sldMk cId="849181743" sldId="1099"/>
            <ac:spMk id="6" creationId="{DD793A41-587C-E566-1C1C-81D448C054D3}"/>
          </ac:spMkLst>
        </pc:spChg>
        <pc:spChg chg="add del mod">
          <ac:chgData name="Ruth Gallucci" userId="5a579fd59b2e016f" providerId="LiveId" clId="{FE0FC65E-FB58-40A0-8B97-94832E4F690B}" dt="2023-07-18T15:12:34.294" v="15312" actId="478"/>
          <ac:spMkLst>
            <pc:docMk/>
            <pc:sldMk cId="849181743" sldId="1099"/>
            <ac:spMk id="8" creationId="{D4C6AC1A-26C3-D193-E49C-CB7B4623DAC5}"/>
          </ac:spMkLst>
        </pc:spChg>
        <pc:graphicFrameChg chg="add mod modGraphic">
          <ac:chgData name="Ruth Gallucci" userId="5a579fd59b2e016f" providerId="LiveId" clId="{FE0FC65E-FB58-40A0-8B97-94832E4F690B}" dt="2023-07-18T15:15:42.909" v="15434" actId="20577"/>
          <ac:graphicFrameMkLst>
            <pc:docMk/>
            <pc:sldMk cId="849181743" sldId="1099"/>
            <ac:graphicFrameMk id="7" creationId="{9EC6A6E1-D4EC-AD8B-C9BC-8652C502C2E8}"/>
          </ac:graphicFrameMkLst>
        </pc:graphicFrameChg>
        <pc:picChg chg="add del mod">
          <ac:chgData name="Ruth Gallucci" userId="5a579fd59b2e016f" providerId="LiveId" clId="{FE0FC65E-FB58-40A0-8B97-94832E4F690B}" dt="2023-07-18T15:09:58.347" v="15260" actId="478"/>
          <ac:picMkLst>
            <pc:docMk/>
            <pc:sldMk cId="849181743" sldId="1099"/>
            <ac:picMk id="5" creationId="{38CB585F-2883-4C93-056B-3584258D10EC}"/>
          </ac:picMkLst>
        </pc:picChg>
      </pc:sldChg>
      <pc:sldChg chg="addSp delSp modSp new mod">
        <pc:chgData name="Ruth Gallucci" userId="5a579fd59b2e016f" providerId="LiveId" clId="{FE0FC65E-FB58-40A0-8B97-94832E4F690B}" dt="2023-07-23T16:47:05.742" v="17375" actId="1076"/>
        <pc:sldMkLst>
          <pc:docMk/>
          <pc:sldMk cId="341774659" sldId="1100"/>
        </pc:sldMkLst>
        <pc:spChg chg="mod">
          <ac:chgData name="Ruth Gallucci" userId="5a579fd59b2e016f" providerId="LiveId" clId="{FE0FC65E-FB58-40A0-8B97-94832E4F690B}" dt="2023-07-18T14:59:34.504" v="15175" actId="6549"/>
          <ac:spMkLst>
            <pc:docMk/>
            <pc:sldMk cId="341774659" sldId="1100"/>
            <ac:spMk id="2" creationId="{7C5C0485-88D8-91CF-67D3-DF08330A9F7B}"/>
          </ac:spMkLst>
        </pc:spChg>
        <pc:spChg chg="del">
          <ac:chgData name="Ruth Gallucci" userId="5a579fd59b2e016f" providerId="LiveId" clId="{FE0FC65E-FB58-40A0-8B97-94832E4F690B}" dt="2023-07-18T14:59:43.741" v="15177"/>
          <ac:spMkLst>
            <pc:docMk/>
            <pc:sldMk cId="341774659" sldId="1100"/>
            <ac:spMk id="3" creationId="{4184BB3B-193A-6177-93D0-31A0646CD865}"/>
          </ac:spMkLst>
        </pc:spChg>
        <pc:picChg chg="add mod">
          <ac:chgData name="Ruth Gallucci" userId="5a579fd59b2e016f" providerId="LiveId" clId="{FE0FC65E-FB58-40A0-8B97-94832E4F690B}" dt="2023-07-23T16:47:05.742" v="17375" actId="1076"/>
          <ac:picMkLst>
            <pc:docMk/>
            <pc:sldMk cId="341774659" sldId="1100"/>
            <ac:picMk id="4" creationId="{E04BEDBB-B1C5-488A-CA93-8F8D8BEC3FBC}"/>
          </ac:picMkLst>
        </pc:picChg>
      </pc:sldChg>
      <pc:sldChg chg="addSp modSp new mod">
        <pc:chgData name="Ruth Gallucci" userId="5a579fd59b2e016f" providerId="LiveId" clId="{FE0FC65E-FB58-40A0-8B97-94832E4F690B}" dt="2023-08-03T17:31:57.294" v="18109" actId="20577"/>
        <pc:sldMkLst>
          <pc:docMk/>
          <pc:sldMk cId="3634602440" sldId="1101"/>
        </pc:sldMkLst>
        <pc:spChg chg="mod">
          <ac:chgData name="Ruth Gallucci" userId="5a579fd59b2e016f" providerId="LiveId" clId="{FE0FC65E-FB58-40A0-8B97-94832E4F690B}" dt="2023-07-18T15:00:18.598" v="15182" actId="27636"/>
          <ac:spMkLst>
            <pc:docMk/>
            <pc:sldMk cId="3634602440" sldId="1101"/>
            <ac:spMk id="2" creationId="{9D3AE52F-5965-8F46-D4FE-E4950AD21EE7}"/>
          </ac:spMkLst>
        </pc:spChg>
        <pc:spChg chg="mod">
          <ac:chgData name="Ruth Gallucci" userId="5a579fd59b2e016f" providerId="LiveId" clId="{FE0FC65E-FB58-40A0-8B97-94832E4F690B}" dt="2023-08-03T17:31:57.294" v="18109" actId="20577"/>
          <ac:spMkLst>
            <pc:docMk/>
            <pc:sldMk cId="3634602440" sldId="1101"/>
            <ac:spMk id="3" creationId="{F9D3DADD-41D6-3A84-0DF5-A4D66457697A}"/>
          </ac:spMkLst>
        </pc:spChg>
        <pc:graphicFrameChg chg="add mod">
          <ac:chgData name="Ruth Gallucci" userId="5a579fd59b2e016f" providerId="LiveId" clId="{FE0FC65E-FB58-40A0-8B97-94832E4F690B}" dt="2023-07-18T15:01:01.690" v="15199" actId="1076"/>
          <ac:graphicFrameMkLst>
            <pc:docMk/>
            <pc:sldMk cId="3634602440" sldId="1101"/>
            <ac:graphicFrameMk id="4" creationId="{9839E250-24A0-C896-E990-4141D8CBCF5C}"/>
          </ac:graphicFrameMkLst>
        </pc:graphicFrameChg>
      </pc:sldChg>
      <pc:sldChg chg="addSp delSp modSp new mod">
        <pc:chgData name="Ruth Gallucci" userId="5a579fd59b2e016f" providerId="LiveId" clId="{FE0FC65E-FB58-40A0-8B97-94832E4F690B}" dt="2023-07-18T15:02:10.769" v="15214" actId="1076"/>
        <pc:sldMkLst>
          <pc:docMk/>
          <pc:sldMk cId="3691161742" sldId="1102"/>
        </pc:sldMkLst>
        <pc:spChg chg="mod">
          <ac:chgData name="Ruth Gallucci" userId="5a579fd59b2e016f" providerId="LiveId" clId="{FE0FC65E-FB58-40A0-8B97-94832E4F690B}" dt="2023-07-18T15:01:31.280" v="15204" actId="27636"/>
          <ac:spMkLst>
            <pc:docMk/>
            <pc:sldMk cId="3691161742" sldId="1102"/>
            <ac:spMk id="2" creationId="{B42E7F0B-D435-98DF-F3D1-A79496E5A829}"/>
          </ac:spMkLst>
        </pc:spChg>
        <pc:spChg chg="del">
          <ac:chgData name="Ruth Gallucci" userId="5a579fd59b2e016f" providerId="LiveId" clId="{FE0FC65E-FB58-40A0-8B97-94832E4F690B}" dt="2023-07-18T15:01:42.225" v="15206"/>
          <ac:spMkLst>
            <pc:docMk/>
            <pc:sldMk cId="3691161742" sldId="1102"/>
            <ac:spMk id="3" creationId="{D4134981-5521-E2EA-D134-696DE1974597}"/>
          </ac:spMkLst>
        </pc:spChg>
        <pc:spChg chg="add mod">
          <ac:chgData name="Ruth Gallucci" userId="5a579fd59b2e016f" providerId="LiveId" clId="{FE0FC65E-FB58-40A0-8B97-94832E4F690B}" dt="2023-07-18T15:02:07.898" v="15213" actId="1076"/>
          <ac:spMkLst>
            <pc:docMk/>
            <pc:sldMk cId="3691161742" sldId="1102"/>
            <ac:spMk id="6" creationId="{C734DF24-449B-35C0-7D8A-28DF86E2A59C}"/>
          </ac:spMkLst>
        </pc:spChg>
        <pc:picChg chg="add mod">
          <ac:chgData name="Ruth Gallucci" userId="5a579fd59b2e016f" providerId="LiveId" clId="{FE0FC65E-FB58-40A0-8B97-94832E4F690B}" dt="2023-07-18T15:02:10.769" v="15214" actId="1076"/>
          <ac:picMkLst>
            <pc:docMk/>
            <pc:sldMk cId="3691161742" sldId="1102"/>
            <ac:picMk id="4" creationId="{3073187B-FDE3-014F-E434-1F1D286DA006}"/>
          </ac:picMkLst>
        </pc:picChg>
      </pc:sldChg>
      <pc:sldChg chg="modSp new mod">
        <pc:chgData name="Ruth Gallucci" userId="5a579fd59b2e016f" providerId="LiveId" clId="{FE0FC65E-FB58-40A0-8B97-94832E4F690B}" dt="2023-07-18T15:02:56.019" v="15233" actId="5793"/>
        <pc:sldMkLst>
          <pc:docMk/>
          <pc:sldMk cId="2981574664" sldId="1103"/>
        </pc:sldMkLst>
        <pc:spChg chg="mod">
          <ac:chgData name="Ruth Gallucci" userId="5a579fd59b2e016f" providerId="LiveId" clId="{FE0FC65E-FB58-40A0-8B97-94832E4F690B}" dt="2023-07-18T15:02:25.921" v="15219" actId="27636"/>
          <ac:spMkLst>
            <pc:docMk/>
            <pc:sldMk cId="2981574664" sldId="1103"/>
            <ac:spMk id="2" creationId="{7DB22C24-483B-F067-291E-BBE525885BBD}"/>
          </ac:spMkLst>
        </pc:spChg>
        <pc:spChg chg="mod">
          <ac:chgData name="Ruth Gallucci" userId="5a579fd59b2e016f" providerId="LiveId" clId="{FE0FC65E-FB58-40A0-8B97-94832E4F690B}" dt="2023-07-18T15:02:56.019" v="15233" actId="5793"/>
          <ac:spMkLst>
            <pc:docMk/>
            <pc:sldMk cId="2981574664" sldId="1103"/>
            <ac:spMk id="3" creationId="{995415D7-9463-2459-5785-03104F3D9D02}"/>
          </ac:spMkLst>
        </pc:spChg>
      </pc:sldChg>
      <pc:sldChg chg="modSp new mod">
        <pc:chgData name="Ruth Gallucci" userId="5a579fd59b2e016f" providerId="LiveId" clId="{FE0FC65E-FB58-40A0-8B97-94832E4F690B}" dt="2023-07-18T15:03:41.978" v="15241" actId="27636"/>
        <pc:sldMkLst>
          <pc:docMk/>
          <pc:sldMk cId="387028113" sldId="1104"/>
        </pc:sldMkLst>
        <pc:spChg chg="mod">
          <ac:chgData name="Ruth Gallucci" userId="5a579fd59b2e016f" providerId="LiveId" clId="{FE0FC65E-FB58-40A0-8B97-94832E4F690B}" dt="2023-07-18T15:03:16.906" v="15237"/>
          <ac:spMkLst>
            <pc:docMk/>
            <pc:sldMk cId="387028113" sldId="1104"/>
            <ac:spMk id="2" creationId="{F0DDDAC0-216D-CEE5-3212-ED51A3A1D641}"/>
          </ac:spMkLst>
        </pc:spChg>
        <pc:spChg chg="mod">
          <ac:chgData name="Ruth Gallucci" userId="5a579fd59b2e016f" providerId="LiveId" clId="{FE0FC65E-FB58-40A0-8B97-94832E4F690B}" dt="2023-07-18T15:03:41.978" v="15241" actId="27636"/>
          <ac:spMkLst>
            <pc:docMk/>
            <pc:sldMk cId="387028113" sldId="1104"/>
            <ac:spMk id="3" creationId="{A6BB4E19-3BC3-CD42-3FFE-AE4569EB64A5}"/>
          </ac:spMkLst>
        </pc:spChg>
      </pc:sldChg>
      <pc:sldChg chg="modSp new mod">
        <pc:chgData name="Ruth Gallucci" userId="5a579fd59b2e016f" providerId="LiveId" clId="{FE0FC65E-FB58-40A0-8B97-94832E4F690B}" dt="2023-07-18T15:04:14.765" v="15249" actId="27636"/>
        <pc:sldMkLst>
          <pc:docMk/>
          <pc:sldMk cId="2584886203" sldId="1105"/>
        </pc:sldMkLst>
        <pc:spChg chg="mod">
          <ac:chgData name="Ruth Gallucci" userId="5a579fd59b2e016f" providerId="LiveId" clId="{FE0FC65E-FB58-40A0-8B97-94832E4F690B}" dt="2023-07-18T15:03:59.156" v="15245"/>
          <ac:spMkLst>
            <pc:docMk/>
            <pc:sldMk cId="2584886203" sldId="1105"/>
            <ac:spMk id="2" creationId="{3EAEEAA4-AE53-8CA4-9223-FA93CAA4290D}"/>
          </ac:spMkLst>
        </pc:spChg>
        <pc:spChg chg="mod">
          <ac:chgData name="Ruth Gallucci" userId="5a579fd59b2e016f" providerId="LiveId" clId="{FE0FC65E-FB58-40A0-8B97-94832E4F690B}" dt="2023-07-18T15:04:14.765" v="15249" actId="27636"/>
          <ac:spMkLst>
            <pc:docMk/>
            <pc:sldMk cId="2584886203" sldId="1105"/>
            <ac:spMk id="3" creationId="{12E4AF13-1AEF-046F-9539-7F87A7C65F4A}"/>
          </ac:spMkLst>
        </pc:spChg>
      </pc:sldChg>
      <pc:sldChg chg="addSp delSp modSp new mod modClrScheme chgLayout">
        <pc:chgData name="Ruth Gallucci" userId="5a579fd59b2e016f" providerId="LiveId" clId="{FE0FC65E-FB58-40A0-8B97-94832E4F690B}" dt="2023-07-18T15:28:46.122" v="16541" actId="20577"/>
        <pc:sldMkLst>
          <pc:docMk/>
          <pc:sldMk cId="1389617591" sldId="1106"/>
        </pc:sldMkLst>
        <pc:spChg chg="mod ord">
          <ac:chgData name="Ruth Gallucci" userId="5a579fd59b2e016f" providerId="LiveId" clId="{FE0FC65E-FB58-40A0-8B97-94832E4F690B}" dt="2023-07-18T15:07:29.680" v="15255" actId="700"/>
          <ac:spMkLst>
            <pc:docMk/>
            <pc:sldMk cId="1389617591" sldId="1106"/>
            <ac:spMk id="2" creationId="{774FA57E-30B7-6896-DF08-9F759590ADD7}"/>
          </ac:spMkLst>
        </pc:spChg>
        <pc:spChg chg="del mod ord">
          <ac:chgData name="Ruth Gallucci" userId="5a579fd59b2e016f" providerId="LiveId" clId="{FE0FC65E-FB58-40A0-8B97-94832E4F690B}" dt="2023-07-18T15:07:29.680" v="15255" actId="700"/>
          <ac:spMkLst>
            <pc:docMk/>
            <pc:sldMk cId="1389617591" sldId="1106"/>
            <ac:spMk id="3" creationId="{1E8E0A4C-05B8-C9C2-9AAE-BB0B31EA316C}"/>
          </ac:spMkLst>
        </pc:spChg>
        <pc:spChg chg="del">
          <ac:chgData name="Ruth Gallucci" userId="5a579fd59b2e016f" providerId="LiveId" clId="{FE0FC65E-FB58-40A0-8B97-94832E4F690B}" dt="2023-07-18T15:07:29.680" v="15255" actId="700"/>
          <ac:spMkLst>
            <pc:docMk/>
            <pc:sldMk cId="1389617591" sldId="1106"/>
            <ac:spMk id="4" creationId="{882BE9C8-9F04-1FF2-DA49-D1C830216609}"/>
          </ac:spMkLst>
        </pc:spChg>
        <pc:spChg chg="add mod ord">
          <ac:chgData name="Ruth Gallucci" userId="5a579fd59b2e016f" providerId="LiveId" clId="{FE0FC65E-FB58-40A0-8B97-94832E4F690B}" dt="2023-07-18T15:28:46.122" v="16541" actId="20577"/>
          <ac:spMkLst>
            <pc:docMk/>
            <pc:sldMk cId="1389617591" sldId="1106"/>
            <ac:spMk id="5" creationId="{27FF3B36-FFBD-DC67-C737-FA9FFF94D3D4}"/>
          </ac:spMkLst>
        </pc:spChg>
      </pc:sldChg>
      <pc:sldChg chg="modSp new mod">
        <pc:chgData name="Ruth Gallucci" userId="5a579fd59b2e016f" providerId="LiveId" clId="{FE0FC65E-FB58-40A0-8B97-94832E4F690B}" dt="2023-07-23T16:48:57.029" v="17396" actId="20577"/>
        <pc:sldMkLst>
          <pc:docMk/>
          <pc:sldMk cId="1973204598" sldId="1107"/>
        </pc:sldMkLst>
        <pc:spChg chg="mod">
          <ac:chgData name="Ruth Gallucci" userId="5a579fd59b2e016f" providerId="LiveId" clId="{FE0FC65E-FB58-40A0-8B97-94832E4F690B}" dt="2023-07-22T11:27:38.373" v="17373" actId="20577"/>
          <ac:spMkLst>
            <pc:docMk/>
            <pc:sldMk cId="1973204598" sldId="1107"/>
            <ac:spMk id="2" creationId="{FFCF32A3-1590-6223-D0E8-61E68C3DACD2}"/>
          </ac:spMkLst>
        </pc:spChg>
        <pc:spChg chg="mod">
          <ac:chgData name="Ruth Gallucci" userId="5a579fd59b2e016f" providerId="LiveId" clId="{FE0FC65E-FB58-40A0-8B97-94832E4F690B}" dt="2023-07-23T16:48:57.029" v="17396" actId="20577"/>
          <ac:spMkLst>
            <pc:docMk/>
            <pc:sldMk cId="1973204598" sldId="1107"/>
            <ac:spMk id="3" creationId="{2DBB3E21-2E9E-6ABF-CB90-1F33D15C7C98}"/>
          </ac:spMkLst>
        </pc:spChg>
      </pc:sldChg>
      <pc:sldChg chg="modSp new mod">
        <pc:chgData name="Ruth Gallucci" userId="5a579fd59b2e016f" providerId="LiveId" clId="{FE0FC65E-FB58-40A0-8B97-94832E4F690B}" dt="2023-07-23T16:57:26.172" v="17754" actId="27636"/>
        <pc:sldMkLst>
          <pc:docMk/>
          <pc:sldMk cId="228887074" sldId="1108"/>
        </pc:sldMkLst>
        <pc:spChg chg="mod">
          <ac:chgData name="Ruth Gallucci" userId="5a579fd59b2e016f" providerId="LiveId" clId="{FE0FC65E-FB58-40A0-8B97-94832E4F690B}" dt="2023-07-23T16:49:05.686" v="17397" actId="1076"/>
          <ac:spMkLst>
            <pc:docMk/>
            <pc:sldMk cId="228887074" sldId="1108"/>
            <ac:spMk id="2" creationId="{078C1DC5-A562-7E70-FF57-4066C9A430C3}"/>
          </ac:spMkLst>
        </pc:spChg>
        <pc:spChg chg="mod">
          <ac:chgData name="Ruth Gallucci" userId="5a579fd59b2e016f" providerId="LiveId" clId="{FE0FC65E-FB58-40A0-8B97-94832E4F690B}" dt="2023-07-23T16:57:26.172" v="17754" actId="27636"/>
          <ac:spMkLst>
            <pc:docMk/>
            <pc:sldMk cId="228887074" sldId="1108"/>
            <ac:spMk id="3" creationId="{BBFB8C3E-B959-D98F-C6FF-4E4E5A83C36B}"/>
          </ac:spMkLst>
        </pc:spChg>
      </pc:sldChg>
      <pc:sldChg chg="modSp new mod">
        <pc:chgData name="Ruth Gallucci" userId="5a579fd59b2e016f" providerId="LiveId" clId="{FE0FC65E-FB58-40A0-8B97-94832E4F690B}" dt="2023-07-23T16:48:06.190" v="17383" actId="5793"/>
        <pc:sldMkLst>
          <pc:docMk/>
          <pc:sldMk cId="1977539988" sldId="1109"/>
        </pc:sldMkLst>
        <pc:spChg chg="mod">
          <ac:chgData name="Ruth Gallucci" userId="5a579fd59b2e016f" providerId="LiveId" clId="{FE0FC65E-FB58-40A0-8B97-94832E4F690B}" dt="2023-07-22T11:05:30.546" v="16755" actId="20577"/>
          <ac:spMkLst>
            <pc:docMk/>
            <pc:sldMk cId="1977539988" sldId="1109"/>
            <ac:spMk id="2" creationId="{E1B90231-7BE6-7E62-751D-904C7C923891}"/>
          </ac:spMkLst>
        </pc:spChg>
        <pc:spChg chg="mod">
          <ac:chgData name="Ruth Gallucci" userId="5a579fd59b2e016f" providerId="LiveId" clId="{FE0FC65E-FB58-40A0-8B97-94832E4F690B}" dt="2023-07-23T16:48:06.190" v="17383" actId="5793"/>
          <ac:spMkLst>
            <pc:docMk/>
            <pc:sldMk cId="1977539988" sldId="1109"/>
            <ac:spMk id="3" creationId="{8EF8E280-5665-4AC7-D052-B34F6886C156}"/>
          </ac:spMkLst>
        </pc:spChg>
      </pc:sldChg>
      <pc:sldChg chg="modSp new mod">
        <pc:chgData name="Ruth Gallucci" userId="5a579fd59b2e016f" providerId="LiveId" clId="{FE0FC65E-FB58-40A0-8B97-94832E4F690B}" dt="2023-07-22T11:25:39.156" v="17265" actId="13926"/>
        <pc:sldMkLst>
          <pc:docMk/>
          <pc:sldMk cId="4046148973" sldId="1110"/>
        </pc:sldMkLst>
        <pc:spChg chg="mod">
          <ac:chgData name="Ruth Gallucci" userId="5a579fd59b2e016f" providerId="LiveId" clId="{FE0FC65E-FB58-40A0-8B97-94832E4F690B}" dt="2023-07-22T11:20:20.569" v="16780" actId="20577"/>
          <ac:spMkLst>
            <pc:docMk/>
            <pc:sldMk cId="4046148973" sldId="1110"/>
            <ac:spMk id="2" creationId="{1000FA2A-F975-6600-882C-1B52ED7169D7}"/>
          </ac:spMkLst>
        </pc:spChg>
        <pc:spChg chg="mod">
          <ac:chgData name="Ruth Gallucci" userId="5a579fd59b2e016f" providerId="LiveId" clId="{FE0FC65E-FB58-40A0-8B97-94832E4F690B}" dt="2023-07-22T11:25:39.156" v="17265" actId="13926"/>
          <ac:spMkLst>
            <pc:docMk/>
            <pc:sldMk cId="4046148973" sldId="1110"/>
            <ac:spMk id="3" creationId="{11A77618-344D-F66D-2F3D-DFF68927CD2C}"/>
          </ac:spMkLst>
        </pc:spChg>
      </pc:sldChg>
      <pc:sldChg chg="modSp add del mod">
        <pc:chgData name="Ruth Gallucci" userId="5a579fd59b2e016f" providerId="LiveId" clId="{FE0FC65E-FB58-40A0-8B97-94832E4F690B}" dt="2023-07-23T16:57:31.352" v="17755" actId="47"/>
        <pc:sldMkLst>
          <pc:docMk/>
          <pc:sldMk cId="3804498862" sldId="1111"/>
        </pc:sldMkLst>
        <pc:spChg chg="mod">
          <ac:chgData name="Ruth Gallucci" userId="5a579fd59b2e016f" providerId="LiveId" clId="{FE0FC65E-FB58-40A0-8B97-94832E4F690B}" dt="2023-07-23T16:52:01.815" v="17436" actId="21"/>
          <ac:spMkLst>
            <pc:docMk/>
            <pc:sldMk cId="3804498862" sldId="1111"/>
            <ac:spMk id="3" creationId="{BBFB8C3E-B959-D98F-C6FF-4E4E5A83C36B}"/>
          </ac:spMkLst>
        </pc:spChg>
      </pc:sldChg>
      <pc:sldMasterChg chg="delSldLayout">
        <pc:chgData name="Ruth Gallucci" userId="5a579fd59b2e016f" providerId="LiveId" clId="{FE0FC65E-FB58-40A0-8B97-94832E4F690B}" dt="2023-07-02T17:51:17.407" v="5600" actId="47"/>
        <pc:sldMasterMkLst>
          <pc:docMk/>
          <pc:sldMasterMk cId="375701084" sldId="2147483660"/>
        </pc:sldMasterMkLst>
        <pc:sldLayoutChg chg="del">
          <pc:chgData name="Ruth Gallucci" userId="5a579fd59b2e016f" providerId="LiveId" clId="{FE0FC65E-FB58-40A0-8B97-94832E4F690B}" dt="2023-07-02T17:51:17.407" v="5600" actId="47"/>
          <pc:sldLayoutMkLst>
            <pc:docMk/>
            <pc:sldMasterMk cId="375701084" sldId="2147483660"/>
            <pc:sldLayoutMk cId="3331086910" sldId="2147483672"/>
          </pc:sldLayoutMkLst>
        </pc:sldLayoutChg>
      </pc:sldMasterChg>
    </pc:docChg>
  </pc:docChgLst>
  <pc:docChgLst>
    <pc:chgData name="Ruth Gallucci" userId="5a579fd59b2e016f" providerId="LiveId" clId="{159B417C-C9FB-455D-BEC7-E13229E49FB1}"/>
    <pc:docChg chg="modSld">
      <pc:chgData name="Ruth Gallucci" userId="5a579fd59b2e016f" providerId="LiveId" clId="{159B417C-C9FB-455D-BEC7-E13229E49FB1}" dt="2023-05-13T18:13:57.019" v="3" actId="113"/>
      <pc:docMkLst>
        <pc:docMk/>
      </pc:docMkLst>
      <pc:sldChg chg="modSp mod">
        <pc:chgData name="Ruth Gallucci" userId="5a579fd59b2e016f" providerId="LiveId" clId="{159B417C-C9FB-455D-BEC7-E13229E49FB1}" dt="2023-05-13T18:13:57.019" v="3" actId="113"/>
        <pc:sldMkLst>
          <pc:docMk/>
          <pc:sldMk cId="4257645045" sldId="1056"/>
        </pc:sldMkLst>
        <pc:spChg chg="mod">
          <ac:chgData name="Ruth Gallucci" userId="5a579fd59b2e016f" providerId="LiveId" clId="{159B417C-C9FB-455D-BEC7-E13229E49FB1}" dt="2023-05-13T18:13:57.019" v="3" actId="113"/>
          <ac:spMkLst>
            <pc:docMk/>
            <pc:sldMk cId="4257645045" sldId="1056"/>
            <ac:spMk id="3" creationId="{AEC6E219-4C79-8F7A-E5B5-9560C2B5582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4AD6E3-B55D-4DF7-8EC5-F7D52358FAA8}" type="doc">
      <dgm:prSet loTypeId="urn:microsoft.com/office/officeart/2005/8/layout/radial5" loCatId="cycle" qsTypeId="urn:microsoft.com/office/officeart/2005/8/quickstyle/simple1" qsCatId="simple" csTypeId="urn:microsoft.com/office/officeart/2005/8/colors/accent0_3" csCatId="mainScheme" phldr="1"/>
      <dgm:spPr/>
      <dgm:t>
        <a:bodyPr/>
        <a:lstStyle/>
        <a:p>
          <a:endParaRPr lang="en-US"/>
        </a:p>
      </dgm:t>
    </dgm:pt>
    <dgm:pt modelId="{7A7CEE2D-E092-43A7-9368-3745E9A48323}">
      <dgm:prSet phldrT="[Text]"/>
      <dgm:spPr/>
      <dgm:t>
        <a:bodyPr/>
        <a:lstStyle/>
        <a:p>
          <a:r>
            <a:rPr lang="en-US" dirty="0"/>
            <a:t>EI/ECSE</a:t>
          </a:r>
        </a:p>
      </dgm:t>
    </dgm:pt>
    <dgm:pt modelId="{9BE21E67-FC1B-4F94-8E2C-E5C8CA4526F6}" type="parTrans" cxnId="{887F2D3F-972D-46F9-8EE6-B5CE931C99EE}">
      <dgm:prSet/>
      <dgm:spPr/>
      <dgm:t>
        <a:bodyPr/>
        <a:lstStyle/>
        <a:p>
          <a:endParaRPr lang="en-US"/>
        </a:p>
      </dgm:t>
    </dgm:pt>
    <dgm:pt modelId="{B067EE42-7287-4409-91D8-4CB07CC0C4A2}" type="sibTrans" cxnId="{887F2D3F-972D-46F9-8EE6-B5CE931C99EE}">
      <dgm:prSet/>
      <dgm:spPr/>
      <dgm:t>
        <a:bodyPr/>
        <a:lstStyle/>
        <a:p>
          <a:endParaRPr lang="en-US"/>
        </a:p>
      </dgm:t>
    </dgm:pt>
    <dgm:pt modelId="{C0DD7661-4C21-4A44-A0D9-3F40EEE54956}">
      <dgm:prSet phldrT="[Text]"/>
      <dgm:spPr/>
      <dgm:t>
        <a:bodyPr/>
        <a:lstStyle/>
        <a:p>
          <a:r>
            <a:rPr lang="en-US" dirty="0"/>
            <a:t>Home</a:t>
          </a:r>
        </a:p>
      </dgm:t>
    </dgm:pt>
    <dgm:pt modelId="{1A76D8E4-BF07-416F-AC8F-BFE0EE0997EA}" type="parTrans" cxnId="{ECAB0529-6B85-417E-A1D9-E27ACA3C9642}">
      <dgm:prSet/>
      <dgm:spPr/>
      <dgm:t>
        <a:bodyPr/>
        <a:lstStyle/>
        <a:p>
          <a:endParaRPr lang="en-US" dirty="0"/>
        </a:p>
      </dgm:t>
    </dgm:pt>
    <dgm:pt modelId="{624783CD-DEF8-4B03-880E-60D02AC5CC2B}" type="sibTrans" cxnId="{ECAB0529-6B85-417E-A1D9-E27ACA3C9642}">
      <dgm:prSet/>
      <dgm:spPr/>
      <dgm:t>
        <a:bodyPr/>
        <a:lstStyle/>
        <a:p>
          <a:endParaRPr lang="en-US"/>
        </a:p>
      </dgm:t>
    </dgm:pt>
    <dgm:pt modelId="{CCDD0740-D54C-4BE7-B921-7E7E2D1D2A75}">
      <dgm:prSet phldrT="[Text]"/>
      <dgm:spPr/>
      <dgm:t>
        <a:bodyPr/>
        <a:lstStyle/>
        <a:p>
          <a:r>
            <a:rPr lang="en-US" dirty="0"/>
            <a:t>Private Childcare</a:t>
          </a:r>
        </a:p>
      </dgm:t>
    </dgm:pt>
    <dgm:pt modelId="{5E522C63-E6B8-45D2-B1F5-3A4CFE1EF6F4}" type="parTrans" cxnId="{8BD8D863-ACB2-4A14-9BFF-B9DE84BFC77F}">
      <dgm:prSet/>
      <dgm:spPr/>
      <dgm:t>
        <a:bodyPr/>
        <a:lstStyle/>
        <a:p>
          <a:endParaRPr lang="en-US" dirty="0"/>
        </a:p>
      </dgm:t>
    </dgm:pt>
    <dgm:pt modelId="{07C3AC5D-52DF-464B-81D7-06074619F8E8}" type="sibTrans" cxnId="{8BD8D863-ACB2-4A14-9BFF-B9DE84BFC77F}">
      <dgm:prSet/>
      <dgm:spPr/>
      <dgm:t>
        <a:bodyPr/>
        <a:lstStyle/>
        <a:p>
          <a:endParaRPr lang="en-US"/>
        </a:p>
      </dgm:t>
    </dgm:pt>
    <dgm:pt modelId="{CE00F13F-EEE5-40B3-8F3D-D0C72727A60C}">
      <dgm:prSet phldrT="[Text]"/>
      <dgm:spPr/>
      <dgm:t>
        <a:bodyPr/>
        <a:lstStyle/>
        <a:p>
          <a:r>
            <a:rPr lang="en-US" dirty="0"/>
            <a:t>State PreK</a:t>
          </a:r>
        </a:p>
      </dgm:t>
    </dgm:pt>
    <dgm:pt modelId="{2B30FA03-425B-4503-8395-3CA1BD12FDD7}" type="parTrans" cxnId="{FE44F250-B758-468C-B0AD-0460A1573618}">
      <dgm:prSet/>
      <dgm:spPr/>
      <dgm:t>
        <a:bodyPr/>
        <a:lstStyle/>
        <a:p>
          <a:endParaRPr lang="en-US" dirty="0"/>
        </a:p>
      </dgm:t>
    </dgm:pt>
    <dgm:pt modelId="{2D735BD2-EA42-446A-B2BC-AA054B583548}" type="sibTrans" cxnId="{FE44F250-B758-468C-B0AD-0460A1573618}">
      <dgm:prSet/>
      <dgm:spPr/>
      <dgm:t>
        <a:bodyPr/>
        <a:lstStyle/>
        <a:p>
          <a:endParaRPr lang="en-US"/>
        </a:p>
      </dgm:t>
    </dgm:pt>
    <dgm:pt modelId="{C07C8B27-9872-4051-9450-13A106EA4615}">
      <dgm:prSet phldrT="[Text]"/>
      <dgm:spPr/>
      <dgm:t>
        <a:bodyPr/>
        <a:lstStyle/>
        <a:p>
          <a:r>
            <a:rPr lang="en-US" dirty="0"/>
            <a:t>Family Childcare</a:t>
          </a:r>
        </a:p>
      </dgm:t>
    </dgm:pt>
    <dgm:pt modelId="{AFB343A4-B33C-4D51-8D49-DE9D7A6E3383}" type="parTrans" cxnId="{7552EB44-46F2-4B13-9376-512856AC197E}">
      <dgm:prSet/>
      <dgm:spPr/>
      <dgm:t>
        <a:bodyPr/>
        <a:lstStyle/>
        <a:p>
          <a:endParaRPr lang="en-US" dirty="0"/>
        </a:p>
      </dgm:t>
    </dgm:pt>
    <dgm:pt modelId="{72FEC117-AC48-432F-978E-653C97313577}" type="sibTrans" cxnId="{7552EB44-46F2-4B13-9376-512856AC197E}">
      <dgm:prSet/>
      <dgm:spPr/>
      <dgm:t>
        <a:bodyPr/>
        <a:lstStyle/>
        <a:p>
          <a:endParaRPr lang="en-US"/>
        </a:p>
      </dgm:t>
    </dgm:pt>
    <dgm:pt modelId="{E598AD7C-2FE8-448D-9106-08CD6D469600}">
      <dgm:prSet phldrT="[Text]"/>
      <dgm:spPr/>
      <dgm:t>
        <a:bodyPr/>
        <a:lstStyle/>
        <a:p>
          <a:r>
            <a:rPr lang="en-US" dirty="0"/>
            <a:t>Early Head Start &amp; Head Start</a:t>
          </a:r>
        </a:p>
      </dgm:t>
    </dgm:pt>
    <dgm:pt modelId="{EABD3BB5-7750-4F31-8410-209BDA84DDA1}" type="parTrans" cxnId="{54EDE576-323F-4A17-93EF-E8516A6DBA43}">
      <dgm:prSet/>
      <dgm:spPr/>
      <dgm:t>
        <a:bodyPr/>
        <a:lstStyle/>
        <a:p>
          <a:endParaRPr lang="en-US" dirty="0"/>
        </a:p>
      </dgm:t>
    </dgm:pt>
    <dgm:pt modelId="{1F883917-7CCF-4380-9DEE-E5A725BFEAFD}" type="sibTrans" cxnId="{54EDE576-323F-4A17-93EF-E8516A6DBA43}">
      <dgm:prSet/>
      <dgm:spPr/>
      <dgm:t>
        <a:bodyPr/>
        <a:lstStyle/>
        <a:p>
          <a:endParaRPr lang="en-US"/>
        </a:p>
      </dgm:t>
    </dgm:pt>
    <dgm:pt modelId="{A3E86FF6-2B3E-430B-889B-B46277B0C13E}" type="pres">
      <dgm:prSet presAssocID="{DF4AD6E3-B55D-4DF7-8EC5-F7D52358FAA8}" presName="Name0" presStyleCnt="0">
        <dgm:presLayoutVars>
          <dgm:chMax val="1"/>
          <dgm:dir/>
          <dgm:animLvl val="ctr"/>
          <dgm:resizeHandles val="exact"/>
        </dgm:presLayoutVars>
      </dgm:prSet>
      <dgm:spPr/>
    </dgm:pt>
    <dgm:pt modelId="{EC4CA00D-769B-4903-B24F-174B3875CA60}" type="pres">
      <dgm:prSet presAssocID="{7A7CEE2D-E092-43A7-9368-3745E9A48323}" presName="centerShape" presStyleLbl="node0" presStyleIdx="0" presStyleCnt="1"/>
      <dgm:spPr/>
    </dgm:pt>
    <dgm:pt modelId="{A9522EE2-114D-40D6-BECD-40E54BD8DD70}" type="pres">
      <dgm:prSet presAssocID="{1A76D8E4-BF07-416F-AC8F-BFE0EE0997EA}" presName="parTrans" presStyleLbl="sibTrans2D1" presStyleIdx="0" presStyleCnt="5"/>
      <dgm:spPr/>
    </dgm:pt>
    <dgm:pt modelId="{87529CFA-3B1B-474D-B8BF-77F214F5BDF2}" type="pres">
      <dgm:prSet presAssocID="{1A76D8E4-BF07-416F-AC8F-BFE0EE0997EA}" presName="connectorText" presStyleLbl="sibTrans2D1" presStyleIdx="0" presStyleCnt="5"/>
      <dgm:spPr/>
    </dgm:pt>
    <dgm:pt modelId="{9D0FC7B9-C90E-49D1-8512-6DFA8101864F}" type="pres">
      <dgm:prSet presAssocID="{C0DD7661-4C21-4A44-A0D9-3F40EEE54956}" presName="node" presStyleLbl="node1" presStyleIdx="0" presStyleCnt="5">
        <dgm:presLayoutVars>
          <dgm:bulletEnabled val="1"/>
        </dgm:presLayoutVars>
      </dgm:prSet>
      <dgm:spPr/>
    </dgm:pt>
    <dgm:pt modelId="{76BBD67F-DF18-447E-95D2-CEC5F0B5B23B}" type="pres">
      <dgm:prSet presAssocID="{EABD3BB5-7750-4F31-8410-209BDA84DDA1}" presName="parTrans" presStyleLbl="sibTrans2D1" presStyleIdx="1" presStyleCnt="5"/>
      <dgm:spPr/>
    </dgm:pt>
    <dgm:pt modelId="{C7634841-AA00-4E4A-9AFA-A2758EB382DB}" type="pres">
      <dgm:prSet presAssocID="{EABD3BB5-7750-4F31-8410-209BDA84DDA1}" presName="connectorText" presStyleLbl="sibTrans2D1" presStyleIdx="1" presStyleCnt="5"/>
      <dgm:spPr/>
    </dgm:pt>
    <dgm:pt modelId="{C8DB5E9E-4B34-4707-8D57-15F4FD590929}" type="pres">
      <dgm:prSet presAssocID="{E598AD7C-2FE8-448D-9106-08CD6D469600}" presName="node" presStyleLbl="node1" presStyleIdx="1" presStyleCnt="5">
        <dgm:presLayoutVars>
          <dgm:bulletEnabled val="1"/>
        </dgm:presLayoutVars>
      </dgm:prSet>
      <dgm:spPr/>
    </dgm:pt>
    <dgm:pt modelId="{BCF1A226-7A5C-41C6-B2A9-8E3309DCC15F}" type="pres">
      <dgm:prSet presAssocID="{5E522C63-E6B8-45D2-B1F5-3A4CFE1EF6F4}" presName="parTrans" presStyleLbl="sibTrans2D1" presStyleIdx="2" presStyleCnt="5"/>
      <dgm:spPr/>
    </dgm:pt>
    <dgm:pt modelId="{1D4E4EDB-CD96-4D47-A7D4-F062B3DE8286}" type="pres">
      <dgm:prSet presAssocID="{5E522C63-E6B8-45D2-B1F5-3A4CFE1EF6F4}" presName="connectorText" presStyleLbl="sibTrans2D1" presStyleIdx="2" presStyleCnt="5"/>
      <dgm:spPr/>
    </dgm:pt>
    <dgm:pt modelId="{64DE6ABB-CD97-48FD-A091-74BCD115F2E0}" type="pres">
      <dgm:prSet presAssocID="{CCDD0740-D54C-4BE7-B921-7E7E2D1D2A75}" presName="node" presStyleLbl="node1" presStyleIdx="2" presStyleCnt="5">
        <dgm:presLayoutVars>
          <dgm:bulletEnabled val="1"/>
        </dgm:presLayoutVars>
      </dgm:prSet>
      <dgm:spPr/>
    </dgm:pt>
    <dgm:pt modelId="{81673DF2-303D-40BC-9D37-50533D384710}" type="pres">
      <dgm:prSet presAssocID="{2B30FA03-425B-4503-8395-3CA1BD12FDD7}" presName="parTrans" presStyleLbl="sibTrans2D1" presStyleIdx="3" presStyleCnt="5"/>
      <dgm:spPr/>
    </dgm:pt>
    <dgm:pt modelId="{5FC5879E-5E09-4644-A0C1-86C0EC3EC90F}" type="pres">
      <dgm:prSet presAssocID="{2B30FA03-425B-4503-8395-3CA1BD12FDD7}" presName="connectorText" presStyleLbl="sibTrans2D1" presStyleIdx="3" presStyleCnt="5"/>
      <dgm:spPr/>
    </dgm:pt>
    <dgm:pt modelId="{5AA95E1A-145D-4CF4-AE54-3BB0D3E0FF96}" type="pres">
      <dgm:prSet presAssocID="{CE00F13F-EEE5-40B3-8F3D-D0C72727A60C}" presName="node" presStyleLbl="node1" presStyleIdx="3" presStyleCnt="5">
        <dgm:presLayoutVars>
          <dgm:bulletEnabled val="1"/>
        </dgm:presLayoutVars>
      </dgm:prSet>
      <dgm:spPr/>
    </dgm:pt>
    <dgm:pt modelId="{A9B0C626-923C-4655-BE35-7F957558FD76}" type="pres">
      <dgm:prSet presAssocID="{AFB343A4-B33C-4D51-8D49-DE9D7A6E3383}" presName="parTrans" presStyleLbl="sibTrans2D1" presStyleIdx="4" presStyleCnt="5"/>
      <dgm:spPr/>
    </dgm:pt>
    <dgm:pt modelId="{5156725D-8179-4732-B641-D1DF86A5C3F4}" type="pres">
      <dgm:prSet presAssocID="{AFB343A4-B33C-4D51-8D49-DE9D7A6E3383}" presName="connectorText" presStyleLbl="sibTrans2D1" presStyleIdx="4" presStyleCnt="5"/>
      <dgm:spPr/>
    </dgm:pt>
    <dgm:pt modelId="{DAA95E36-3E74-4FE0-9170-2476EBF7B697}" type="pres">
      <dgm:prSet presAssocID="{C07C8B27-9872-4051-9450-13A106EA4615}" presName="node" presStyleLbl="node1" presStyleIdx="4" presStyleCnt="5">
        <dgm:presLayoutVars>
          <dgm:bulletEnabled val="1"/>
        </dgm:presLayoutVars>
      </dgm:prSet>
      <dgm:spPr/>
    </dgm:pt>
  </dgm:ptLst>
  <dgm:cxnLst>
    <dgm:cxn modelId="{E08E4707-3402-494C-BF20-43934FA6669A}" type="presOf" srcId="{5E522C63-E6B8-45D2-B1F5-3A4CFE1EF6F4}" destId="{BCF1A226-7A5C-41C6-B2A9-8E3309DCC15F}" srcOrd="0" destOrd="0" presId="urn:microsoft.com/office/officeart/2005/8/layout/radial5"/>
    <dgm:cxn modelId="{53709412-03B0-4156-B1C0-2A149F462908}" type="presOf" srcId="{EABD3BB5-7750-4F31-8410-209BDA84DDA1}" destId="{76BBD67F-DF18-447E-95D2-CEC5F0B5B23B}" srcOrd="0" destOrd="0" presId="urn:microsoft.com/office/officeart/2005/8/layout/radial5"/>
    <dgm:cxn modelId="{ECAB0529-6B85-417E-A1D9-E27ACA3C9642}" srcId="{7A7CEE2D-E092-43A7-9368-3745E9A48323}" destId="{C0DD7661-4C21-4A44-A0D9-3F40EEE54956}" srcOrd="0" destOrd="0" parTransId="{1A76D8E4-BF07-416F-AC8F-BFE0EE0997EA}" sibTransId="{624783CD-DEF8-4B03-880E-60D02AC5CC2B}"/>
    <dgm:cxn modelId="{F8A97033-AF5C-4719-8444-5749C275F32C}" type="presOf" srcId="{1A76D8E4-BF07-416F-AC8F-BFE0EE0997EA}" destId="{87529CFA-3B1B-474D-B8BF-77F214F5BDF2}" srcOrd="1" destOrd="0" presId="urn:microsoft.com/office/officeart/2005/8/layout/radial5"/>
    <dgm:cxn modelId="{F4C25F3A-E6C1-4717-8BFF-33F094FCD020}" type="presOf" srcId="{2B30FA03-425B-4503-8395-3CA1BD12FDD7}" destId="{81673DF2-303D-40BC-9D37-50533D384710}" srcOrd="0" destOrd="0" presId="urn:microsoft.com/office/officeart/2005/8/layout/radial5"/>
    <dgm:cxn modelId="{887F2D3F-972D-46F9-8EE6-B5CE931C99EE}" srcId="{DF4AD6E3-B55D-4DF7-8EC5-F7D52358FAA8}" destId="{7A7CEE2D-E092-43A7-9368-3745E9A48323}" srcOrd="0" destOrd="0" parTransId="{9BE21E67-FC1B-4F94-8E2C-E5C8CA4526F6}" sibTransId="{B067EE42-7287-4409-91D8-4CB07CC0C4A2}"/>
    <dgm:cxn modelId="{8BD8D863-ACB2-4A14-9BFF-B9DE84BFC77F}" srcId="{7A7CEE2D-E092-43A7-9368-3745E9A48323}" destId="{CCDD0740-D54C-4BE7-B921-7E7E2D1D2A75}" srcOrd="2" destOrd="0" parTransId="{5E522C63-E6B8-45D2-B1F5-3A4CFE1EF6F4}" sibTransId="{07C3AC5D-52DF-464B-81D7-06074619F8E8}"/>
    <dgm:cxn modelId="{7552EB44-46F2-4B13-9376-512856AC197E}" srcId="{7A7CEE2D-E092-43A7-9368-3745E9A48323}" destId="{C07C8B27-9872-4051-9450-13A106EA4615}" srcOrd="4" destOrd="0" parTransId="{AFB343A4-B33C-4D51-8D49-DE9D7A6E3383}" sibTransId="{72FEC117-AC48-432F-978E-653C97313577}"/>
    <dgm:cxn modelId="{23AA0550-D2F0-4B3B-8476-2F39D86B35AF}" type="presOf" srcId="{EABD3BB5-7750-4F31-8410-209BDA84DDA1}" destId="{C7634841-AA00-4E4A-9AFA-A2758EB382DB}" srcOrd="1" destOrd="0" presId="urn:microsoft.com/office/officeart/2005/8/layout/radial5"/>
    <dgm:cxn modelId="{FE44F250-B758-468C-B0AD-0460A1573618}" srcId="{7A7CEE2D-E092-43A7-9368-3745E9A48323}" destId="{CE00F13F-EEE5-40B3-8F3D-D0C72727A60C}" srcOrd="3" destOrd="0" parTransId="{2B30FA03-425B-4503-8395-3CA1BD12FDD7}" sibTransId="{2D735BD2-EA42-446A-B2BC-AA054B583548}"/>
    <dgm:cxn modelId="{763F0D53-0931-43D3-8CCE-DAF19FECAA4C}" type="presOf" srcId="{2B30FA03-425B-4503-8395-3CA1BD12FDD7}" destId="{5FC5879E-5E09-4644-A0C1-86C0EC3EC90F}" srcOrd="1" destOrd="0" presId="urn:microsoft.com/office/officeart/2005/8/layout/radial5"/>
    <dgm:cxn modelId="{F9A44855-4CDC-4577-BD47-F88ABBAE4D85}" type="presOf" srcId="{DF4AD6E3-B55D-4DF7-8EC5-F7D52358FAA8}" destId="{A3E86FF6-2B3E-430B-889B-B46277B0C13E}" srcOrd="0" destOrd="0" presId="urn:microsoft.com/office/officeart/2005/8/layout/radial5"/>
    <dgm:cxn modelId="{24115755-0356-40FF-873F-85DFF133025D}" type="presOf" srcId="{E598AD7C-2FE8-448D-9106-08CD6D469600}" destId="{C8DB5E9E-4B34-4707-8D57-15F4FD590929}" srcOrd="0" destOrd="0" presId="urn:microsoft.com/office/officeart/2005/8/layout/radial5"/>
    <dgm:cxn modelId="{54EDE576-323F-4A17-93EF-E8516A6DBA43}" srcId="{7A7CEE2D-E092-43A7-9368-3745E9A48323}" destId="{E598AD7C-2FE8-448D-9106-08CD6D469600}" srcOrd="1" destOrd="0" parTransId="{EABD3BB5-7750-4F31-8410-209BDA84DDA1}" sibTransId="{1F883917-7CCF-4380-9DEE-E5A725BFEAFD}"/>
    <dgm:cxn modelId="{16998190-B0D7-448B-9CA5-0DFFB39E2889}" type="presOf" srcId="{C0DD7661-4C21-4A44-A0D9-3F40EEE54956}" destId="{9D0FC7B9-C90E-49D1-8512-6DFA8101864F}" srcOrd="0" destOrd="0" presId="urn:microsoft.com/office/officeart/2005/8/layout/radial5"/>
    <dgm:cxn modelId="{6E23F894-D7B5-4D2B-8BC5-A06CA39C5FC5}" type="presOf" srcId="{CCDD0740-D54C-4BE7-B921-7E7E2D1D2A75}" destId="{64DE6ABB-CD97-48FD-A091-74BCD115F2E0}" srcOrd="0" destOrd="0" presId="urn:microsoft.com/office/officeart/2005/8/layout/radial5"/>
    <dgm:cxn modelId="{16F328A1-E41A-4AE0-9683-2EE8D315C406}" type="presOf" srcId="{CE00F13F-EEE5-40B3-8F3D-D0C72727A60C}" destId="{5AA95E1A-145D-4CF4-AE54-3BB0D3E0FF96}" srcOrd="0" destOrd="0" presId="urn:microsoft.com/office/officeart/2005/8/layout/radial5"/>
    <dgm:cxn modelId="{031C0AA6-03A3-4BC3-9D37-3290F949B9D5}" type="presOf" srcId="{5E522C63-E6B8-45D2-B1F5-3A4CFE1EF6F4}" destId="{1D4E4EDB-CD96-4D47-A7D4-F062B3DE8286}" srcOrd="1" destOrd="0" presId="urn:microsoft.com/office/officeart/2005/8/layout/radial5"/>
    <dgm:cxn modelId="{6A3FB9AF-37C5-466F-AAAB-C5F8104E1327}" type="presOf" srcId="{7A7CEE2D-E092-43A7-9368-3745E9A48323}" destId="{EC4CA00D-769B-4903-B24F-174B3875CA60}" srcOrd="0" destOrd="0" presId="urn:microsoft.com/office/officeart/2005/8/layout/radial5"/>
    <dgm:cxn modelId="{D3A0B0B5-4E5C-41B6-A598-382A934D7259}" type="presOf" srcId="{C07C8B27-9872-4051-9450-13A106EA4615}" destId="{DAA95E36-3E74-4FE0-9170-2476EBF7B697}" srcOrd="0" destOrd="0" presId="urn:microsoft.com/office/officeart/2005/8/layout/radial5"/>
    <dgm:cxn modelId="{360219CC-3633-4D10-8C3C-88F520078428}" type="presOf" srcId="{1A76D8E4-BF07-416F-AC8F-BFE0EE0997EA}" destId="{A9522EE2-114D-40D6-BECD-40E54BD8DD70}" srcOrd="0" destOrd="0" presId="urn:microsoft.com/office/officeart/2005/8/layout/radial5"/>
    <dgm:cxn modelId="{3E1238D3-C503-4946-AFD9-0D760330A65C}" type="presOf" srcId="{AFB343A4-B33C-4D51-8D49-DE9D7A6E3383}" destId="{A9B0C626-923C-4655-BE35-7F957558FD76}" srcOrd="0" destOrd="0" presId="urn:microsoft.com/office/officeart/2005/8/layout/radial5"/>
    <dgm:cxn modelId="{3833CDDE-AF46-4507-8077-7D415AB1F3AE}" type="presOf" srcId="{AFB343A4-B33C-4D51-8D49-DE9D7A6E3383}" destId="{5156725D-8179-4732-B641-D1DF86A5C3F4}" srcOrd="1" destOrd="0" presId="urn:microsoft.com/office/officeart/2005/8/layout/radial5"/>
    <dgm:cxn modelId="{0BD91979-74E2-4BC9-87FF-01B2E5B7CF01}" type="presParOf" srcId="{A3E86FF6-2B3E-430B-889B-B46277B0C13E}" destId="{EC4CA00D-769B-4903-B24F-174B3875CA60}" srcOrd="0" destOrd="0" presId="urn:microsoft.com/office/officeart/2005/8/layout/radial5"/>
    <dgm:cxn modelId="{FA234097-DF31-484E-8102-BAB61064A715}" type="presParOf" srcId="{A3E86FF6-2B3E-430B-889B-B46277B0C13E}" destId="{A9522EE2-114D-40D6-BECD-40E54BD8DD70}" srcOrd="1" destOrd="0" presId="urn:microsoft.com/office/officeart/2005/8/layout/radial5"/>
    <dgm:cxn modelId="{6E820E38-B53D-4765-B250-285E233570C8}" type="presParOf" srcId="{A9522EE2-114D-40D6-BECD-40E54BD8DD70}" destId="{87529CFA-3B1B-474D-B8BF-77F214F5BDF2}" srcOrd="0" destOrd="0" presId="urn:microsoft.com/office/officeart/2005/8/layout/radial5"/>
    <dgm:cxn modelId="{37FE1EEF-7489-4868-B710-F9E01700BB43}" type="presParOf" srcId="{A3E86FF6-2B3E-430B-889B-B46277B0C13E}" destId="{9D0FC7B9-C90E-49D1-8512-6DFA8101864F}" srcOrd="2" destOrd="0" presId="urn:microsoft.com/office/officeart/2005/8/layout/radial5"/>
    <dgm:cxn modelId="{D294CF7F-17EE-4A39-91FA-BB288C6EDDFE}" type="presParOf" srcId="{A3E86FF6-2B3E-430B-889B-B46277B0C13E}" destId="{76BBD67F-DF18-447E-95D2-CEC5F0B5B23B}" srcOrd="3" destOrd="0" presId="urn:microsoft.com/office/officeart/2005/8/layout/radial5"/>
    <dgm:cxn modelId="{C7A7D2EA-8031-49B9-8753-48134578155E}" type="presParOf" srcId="{76BBD67F-DF18-447E-95D2-CEC5F0B5B23B}" destId="{C7634841-AA00-4E4A-9AFA-A2758EB382DB}" srcOrd="0" destOrd="0" presId="urn:microsoft.com/office/officeart/2005/8/layout/radial5"/>
    <dgm:cxn modelId="{58177CD9-FB27-496B-978A-AD91F6DDF9DD}" type="presParOf" srcId="{A3E86FF6-2B3E-430B-889B-B46277B0C13E}" destId="{C8DB5E9E-4B34-4707-8D57-15F4FD590929}" srcOrd="4" destOrd="0" presId="urn:microsoft.com/office/officeart/2005/8/layout/radial5"/>
    <dgm:cxn modelId="{408F3420-D9F5-4C15-A74D-FC802CA1758A}" type="presParOf" srcId="{A3E86FF6-2B3E-430B-889B-B46277B0C13E}" destId="{BCF1A226-7A5C-41C6-B2A9-8E3309DCC15F}" srcOrd="5" destOrd="0" presId="urn:microsoft.com/office/officeart/2005/8/layout/radial5"/>
    <dgm:cxn modelId="{07A36A91-5B93-4336-AE47-1A8DE65397CB}" type="presParOf" srcId="{BCF1A226-7A5C-41C6-B2A9-8E3309DCC15F}" destId="{1D4E4EDB-CD96-4D47-A7D4-F062B3DE8286}" srcOrd="0" destOrd="0" presId="urn:microsoft.com/office/officeart/2005/8/layout/radial5"/>
    <dgm:cxn modelId="{4F475E46-9F15-4166-A4E9-E424ACD4A7BE}" type="presParOf" srcId="{A3E86FF6-2B3E-430B-889B-B46277B0C13E}" destId="{64DE6ABB-CD97-48FD-A091-74BCD115F2E0}" srcOrd="6" destOrd="0" presId="urn:microsoft.com/office/officeart/2005/8/layout/radial5"/>
    <dgm:cxn modelId="{12F3730A-0F66-442F-B32B-FFDB0FC25D48}" type="presParOf" srcId="{A3E86FF6-2B3E-430B-889B-B46277B0C13E}" destId="{81673DF2-303D-40BC-9D37-50533D384710}" srcOrd="7" destOrd="0" presId="urn:microsoft.com/office/officeart/2005/8/layout/radial5"/>
    <dgm:cxn modelId="{E1A93EE5-DB68-466D-87FA-9B2E8C0973A1}" type="presParOf" srcId="{81673DF2-303D-40BC-9D37-50533D384710}" destId="{5FC5879E-5E09-4644-A0C1-86C0EC3EC90F}" srcOrd="0" destOrd="0" presId="urn:microsoft.com/office/officeart/2005/8/layout/radial5"/>
    <dgm:cxn modelId="{D0BC8624-18DF-4A48-8CDA-729AD83E0142}" type="presParOf" srcId="{A3E86FF6-2B3E-430B-889B-B46277B0C13E}" destId="{5AA95E1A-145D-4CF4-AE54-3BB0D3E0FF96}" srcOrd="8" destOrd="0" presId="urn:microsoft.com/office/officeart/2005/8/layout/radial5"/>
    <dgm:cxn modelId="{63AB3A3D-2C49-4D3B-BEF6-96C693E2B488}" type="presParOf" srcId="{A3E86FF6-2B3E-430B-889B-B46277B0C13E}" destId="{A9B0C626-923C-4655-BE35-7F957558FD76}" srcOrd="9" destOrd="0" presId="urn:microsoft.com/office/officeart/2005/8/layout/radial5"/>
    <dgm:cxn modelId="{479EDF7C-5A21-44C0-9C60-95E57A04DB22}" type="presParOf" srcId="{A9B0C626-923C-4655-BE35-7F957558FD76}" destId="{5156725D-8179-4732-B641-D1DF86A5C3F4}" srcOrd="0" destOrd="0" presId="urn:microsoft.com/office/officeart/2005/8/layout/radial5"/>
    <dgm:cxn modelId="{D411B414-9FB9-43EB-85CB-DF112308F3DE}" type="presParOf" srcId="{A3E86FF6-2B3E-430B-889B-B46277B0C13E}" destId="{DAA95E36-3E74-4FE0-9170-2476EBF7B697}"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4CA00D-769B-4903-B24F-174B3875CA60}">
      <dsp:nvSpPr>
        <dsp:cNvPr id="0" name=""/>
        <dsp:cNvSpPr/>
      </dsp:nvSpPr>
      <dsp:spPr>
        <a:xfrm>
          <a:off x="2408336" y="1196581"/>
          <a:ext cx="852606" cy="85260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EI/ECSE</a:t>
          </a:r>
        </a:p>
      </dsp:txBody>
      <dsp:txXfrm>
        <a:off x="2533197" y="1321442"/>
        <a:ext cx="602884" cy="602884"/>
      </dsp:txXfrm>
    </dsp:sp>
    <dsp:sp modelId="{A9522EE2-114D-40D6-BECD-40E54BD8DD70}">
      <dsp:nvSpPr>
        <dsp:cNvPr id="0" name=""/>
        <dsp:cNvSpPr/>
      </dsp:nvSpPr>
      <dsp:spPr>
        <a:xfrm rot="16200000">
          <a:off x="2743870" y="885512"/>
          <a:ext cx="181539" cy="28988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a:off x="2771101" y="970720"/>
        <a:ext cx="127077" cy="173932"/>
      </dsp:txXfrm>
    </dsp:sp>
    <dsp:sp modelId="{9D0FC7B9-C90E-49D1-8512-6DFA8101864F}">
      <dsp:nvSpPr>
        <dsp:cNvPr id="0" name=""/>
        <dsp:cNvSpPr/>
      </dsp:nvSpPr>
      <dsp:spPr>
        <a:xfrm>
          <a:off x="2408336" y="1447"/>
          <a:ext cx="852606" cy="85260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Home</a:t>
          </a:r>
        </a:p>
      </dsp:txBody>
      <dsp:txXfrm>
        <a:off x="2533197" y="126308"/>
        <a:ext cx="602884" cy="602884"/>
      </dsp:txXfrm>
    </dsp:sp>
    <dsp:sp modelId="{76BBD67F-DF18-447E-95D2-CEC5F0B5B23B}">
      <dsp:nvSpPr>
        <dsp:cNvPr id="0" name=""/>
        <dsp:cNvSpPr/>
      </dsp:nvSpPr>
      <dsp:spPr>
        <a:xfrm rot="20520000">
          <a:off x="3307303" y="1294871"/>
          <a:ext cx="181539" cy="28988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a:off x="3308636" y="1361263"/>
        <a:ext cx="127077" cy="173932"/>
      </dsp:txXfrm>
    </dsp:sp>
    <dsp:sp modelId="{C8DB5E9E-4B34-4707-8D57-15F4FD590929}">
      <dsp:nvSpPr>
        <dsp:cNvPr id="0" name=""/>
        <dsp:cNvSpPr/>
      </dsp:nvSpPr>
      <dsp:spPr>
        <a:xfrm>
          <a:off x="3544977" y="827264"/>
          <a:ext cx="852606" cy="85260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Early Head Start &amp; Head Start</a:t>
          </a:r>
        </a:p>
      </dsp:txBody>
      <dsp:txXfrm>
        <a:off x="3669838" y="952125"/>
        <a:ext cx="602884" cy="602884"/>
      </dsp:txXfrm>
    </dsp:sp>
    <dsp:sp modelId="{BCF1A226-7A5C-41C6-B2A9-8E3309DCC15F}">
      <dsp:nvSpPr>
        <dsp:cNvPr id="0" name=""/>
        <dsp:cNvSpPr/>
      </dsp:nvSpPr>
      <dsp:spPr>
        <a:xfrm rot="3240000">
          <a:off x="3092091" y="1957227"/>
          <a:ext cx="181539" cy="28988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a:off x="3103316" y="1993174"/>
        <a:ext cx="127077" cy="173932"/>
      </dsp:txXfrm>
    </dsp:sp>
    <dsp:sp modelId="{64DE6ABB-CD97-48FD-A091-74BCD115F2E0}">
      <dsp:nvSpPr>
        <dsp:cNvPr id="0" name=""/>
        <dsp:cNvSpPr/>
      </dsp:nvSpPr>
      <dsp:spPr>
        <a:xfrm>
          <a:off x="3110819" y="2163466"/>
          <a:ext cx="852606" cy="85260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Private Childcare</a:t>
          </a:r>
        </a:p>
      </dsp:txBody>
      <dsp:txXfrm>
        <a:off x="3235680" y="2288327"/>
        <a:ext cx="602884" cy="602884"/>
      </dsp:txXfrm>
    </dsp:sp>
    <dsp:sp modelId="{81673DF2-303D-40BC-9D37-50533D384710}">
      <dsp:nvSpPr>
        <dsp:cNvPr id="0" name=""/>
        <dsp:cNvSpPr/>
      </dsp:nvSpPr>
      <dsp:spPr>
        <a:xfrm rot="7560000">
          <a:off x="2395648" y="1957227"/>
          <a:ext cx="181539" cy="28988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rot="10800000">
        <a:off x="2438885" y="1993174"/>
        <a:ext cx="127077" cy="173932"/>
      </dsp:txXfrm>
    </dsp:sp>
    <dsp:sp modelId="{5AA95E1A-145D-4CF4-AE54-3BB0D3E0FF96}">
      <dsp:nvSpPr>
        <dsp:cNvPr id="0" name=""/>
        <dsp:cNvSpPr/>
      </dsp:nvSpPr>
      <dsp:spPr>
        <a:xfrm>
          <a:off x="1705854" y="2163466"/>
          <a:ext cx="852606" cy="85260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State PreK</a:t>
          </a:r>
        </a:p>
      </dsp:txBody>
      <dsp:txXfrm>
        <a:off x="1830715" y="2288327"/>
        <a:ext cx="602884" cy="602884"/>
      </dsp:txXfrm>
    </dsp:sp>
    <dsp:sp modelId="{A9B0C626-923C-4655-BE35-7F957558FD76}">
      <dsp:nvSpPr>
        <dsp:cNvPr id="0" name=""/>
        <dsp:cNvSpPr/>
      </dsp:nvSpPr>
      <dsp:spPr>
        <a:xfrm rot="11880000">
          <a:off x="2180436" y="1294871"/>
          <a:ext cx="181539" cy="289886"/>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rot="10800000">
        <a:off x="2233565" y="1361263"/>
        <a:ext cx="127077" cy="173932"/>
      </dsp:txXfrm>
    </dsp:sp>
    <dsp:sp modelId="{DAA95E36-3E74-4FE0-9170-2476EBF7B697}">
      <dsp:nvSpPr>
        <dsp:cNvPr id="0" name=""/>
        <dsp:cNvSpPr/>
      </dsp:nvSpPr>
      <dsp:spPr>
        <a:xfrm>
          <a:off x="1271695" y="827264"/>
          <a:ext cx="852606" cy="852606"/>
        </a:xfrm>
        <a:prstGeom prst="ellips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US" sz="1000" kern="1200" dirty="0"/>
            <a:t>Family Childcare</a:t>
          </a:r>
        </a:p>
      </dsp:txBody>
      <dsp:txXfrm>
        <a:off x="1396556" y="952125"/>
        <a:ext cx="602884" cy="60288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7BA60-514E-744C-BD2E-252E3302740A}" type="datetimeFigureOut">
              <a:rPr lang="en-US" smtClean="0"/>
              <a:t>9/19/2023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9CE6FC-72C4-F449-95BA-34B9A9D51CCE}" type="slidenum">
              <a:rPr lang="en-US" smtClean="0"/>
              <a:t>‹#›</a:t>
            </a:fld>
            <a:endParaRPr lang="en-US" dirty="0"/>
          </a:p>
        </p:txBody>
      </p:sp>
    </p:spTree>
    <p:extLst>
      <p:ext uri="{BB962C8B-B14F-4D97-AF65-F5344CB8AC3E}">
        <p14:creationId xmlns:p14="http://schemas.microsoft.com/office/powerpoint/2010/main" val="1209688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eric.ed.gov/?id=EJ925208"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turn to looking at the Specialized Instruction or Special Education service that is required when ensuring an inclusive education. </a:t>
            </a:r>
          </a:p>
        </p:txBody>
      </p:sp>
      <p:sp>
        <p:nvSpPr>
          <p:cNvPr id="4" name="Slide Number Placeholder 3"/>
          <p:cNvSpPr>
            <a:spLocks noGrp="1"/>
          </p:cNvSpPr>
          <p:nvPr>
            <p:ph type="sldNum" sz="quarter" idx="5"/>
          </p:nvPr>
        </p:nvSpPr>
        <p:spPr/>
        <p:txBody>
          <a:bodyPr/>
          <a:lstStyle/>
          <a:p>
            <a:fld id="{2C9CE6FC-72C4-F449-95BA-34B9A9D51CCE}" type="slidenum">
              <a:rPr lang="en-US" smtClean="0"/>
              <a:t>2</a:t>
            </a:fld>
            <a:endParaRPr lang="en-US" dirty="0"/>
          </a:p>
        </p:txBody>
      </p:sp>
    </p:spTree>
    <p:extLst>
      <p:ext uri="{BB962C8B-B14F-4D97-AF65-F5344CB8AC3E}">
        <p14:creationId xmlns:p14="http://schemas.microsoft.com/office/powerpoint/2010/main" val="604607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now transition to the discussion of determining the specific specially designed instruction a child will need to be successfully included in the general education classroom.  </a:t>
            </a:r>
          </a:p>
        </p:txBody>
      </p:sp>
      <p:sp>
        <p:nvSpPr>
          <p:cNvPr id="4" name="Slide Number Placeholder 3"/>
          <p:cNvSpPr>
            <a:spLocks noGrp="1"/>
          </p:cNvSpPr>
          <p:nvPr>
            <p:ph type="sldNum" sz="quarter" idx="5"/>
          </p:nvPr>
        </p:nvSpPr>
        <p:spPr/>
        <p:txBody>
          <a:bodyPr/>
          <a:lstStyle/>
          <a:p>
            <a:fld id="{2C9CE6FC-72C4-F449-95BA-34B9A9D51CCE}" type="slidenum">
              <a:rPr lang="en-US" smtClean="0"/>
              <a:t>11</a:t>
            </a:fld>
            <a:endParaRPr lang="en-US" dirty="0"/>
          </a:p>
        </p:txBody>
      </p:sp>
    </p:spTree>
    <p:extLst>
      <p:ext uri="{BB962C8B-B14F-4D97-AF65-F5344CB8AC3E}">
        <p14:creationId xmlns:p14="http://schemas.microsoft.com/office/powerpoint/2010/main" val="83189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does the term target skills mean, and how are they identified? </a:t>
            </a:r>
          </a:p>
        </p:txBody>
      </p:sp>
      <p:sp>
        <p:nvSpPr>
          <p:cNvPr id="4" name="Slide Number Placeholder 3"/>
          <p:cNvSpPr>
            <a:spLocks noGrp="1"/>
          </p:cNvSpPr>
          <p:nvPr>
            <p:ph type="sldNum" sz="quarter" idx="5"/>
          </p:nvPr>
        </p:nvSpPr>
        <p:spPr/>
        <p:txBody>
          <a:bodyPr/>
          <a:lstStyle/>
          <a:p>
            <a:fld id="{2C9CE6FC-72C4-F449-95BA-34B9A9D51CCE}" type="slidenum">
              <a:rPr lang="en-US" smtClean="0"/>
              <a:t>12</a:t>
            </a:fld>
            <a:endParaRPr lang="en-US" dirty="0"/>
          </a:p>
        </p:txBody>
      </p:sp>
    </p:spTree>
    <p:extLst>
      <p:ext uri="{BB962C8B-B14F-4D97-AF65-F5344CB8AC3E}">
        <p14:creationId xmlns:p14="http://schemas.microsoft.com/office/powerpoint/2010/main" val="3249076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 Laurie Dinnebeil and Dr. Bill McInerney speak to the importance of prioritizing target skills in their book, </a:t>
            </a:r>
            <a:r>
              <a:rPr lang="en-US" u="sng" dirty="0"/>
              <a:t>A Guide to Itinerant Early Childhood Special Education Services </a:t>
            </a:r>
          </a:p>
        </p:txBody>
      </p:sp>
      <p:sp>
        <p:nvSpPr>
          <p:cNvPr id="4" name="Slide Number Placeholder 3"/>
          <p:cNvSpPr>
            <a:spLocks noGrp="1"/>
          </p:cNvSpPr>
          <p:nvPr>
            <p:ph type="sldNum" sz="quarter" idx="5"/>
          </p:nvPr>
        </p:nvSpPr>
        <p:spPr/>
        <p:txBody>
          <a:bodyPr/>
          <a:lstStyle/>
          <a:p>
            <a:fld id="{2C9CE6FC-72C4-F449-95BA-34B9A9D51CCE}" type="slidenum">
              <a:rPr lang="en-US" smtClean="0"/>
              <a:t>13</a:t>
            </a:fld>
            <a:endParaRPr lang="en-US" dirty="0"/>
          </a:p>
        </p:txBody>
      </p:sp>
    </p:spTree>
    <p:extLst>
      <p:ext uri="{BB962C8B-B14F-4D97-AF65-F5344CB8AC3E}">
        <p14:creationId xmlns:p14="http://schemas.microsoft.com/office/powerpoint/2010/main" val="378958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target skills have been identified, the ECSE teacher must consider how the child will learn these important skills.  This is one place where their special educational experience and expertise are critical.</a:t>
            </a:r>
          </a:p>
        </p:txBody>
      </p:sp>
      <p:sp>
        <p:nvSpPr>
          <p:cNvPr id="4" name="Slide Number Placeholder 3"/>
          <p:cNvSpPr>
            <a:spLocks noGrp="1"/>
          </p:cNvSpPr>
          <p:nvPr>
            <p:ph type="sldNum" sz="quarter" idx="5"/>
          </p:nvPr>
        </p:nvSpPr>
        <p:spPr/>
        <p:txBody>
          <a:bodyPr/>
          <a:lstStyle/>
          <a:p>
            <a:fld id="{2C9CE6FC-72C4-F449-95BA-34B9A9D51CCE}" type="slidenum">
              <a:rPr lang="en-US" smtClean="0"/>
              <a:t>14</a:t>
            </a:fld>
            <a:endParaRPr lang="en-US" dirty="0"/>
          </a:p>
        </p:txBody>
      </p:sp>
    </p:spTree>
    <p:extLst>
      <p:ext uri="{BB962C8B-B14F-4D97-AF65-F5344CB8AC3E}">
        <p14:creationId xmlns:p14="http://schemas.microsoft.com/office/powerpoint/2010/main" val="2486132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Click on the link to see the important considerations when determining and implementing instructional practices. </a:t>
            </a:r>
          </a:p>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15</a:t>
            </a:fld>
            <a:endParaRPr lang="en-US" dirty="0"/>
          </a:p>
        </p:txBody>
      </p:sp>
    </p:spTree>
    <p:extLst>
      <p:ext uri="{BB962C8B-B14F-4D97-AF65-F5344CB8AC3E}">
        <p14:creationId xmlns:p14="http://schemas.microsoft.com/office/powerpoint/2010/main" val="1559848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importance of embedding instruction into everyday routines can not be overstated.  The checklist will provide additional information to consider when  embedding instruction. </a:t>
            </a:r>
          </a:p>
        </p:txBody>
      </p:sp>
      <p:sp>
        <p:nvSpPr>
          <p:cNvPr id="4" name="Slide Number Placeholder 3"/>
          <p:cNvSpPr>
            <a:spLocks noGrp="1"/>
          </p:cNvSpPr>
          <p:nvPr>
            <p:ph type="sldNum" sz="quarter" idx="5"/>
          </p:nvPr>
        </p:nvSpPr>
        <p:spPr/>
        <p:txBody>
          <a:bodyPr/>
          <a:lstStyle/>
          <a:p>
            <a:fld id="{2C9CE6FC-72C4-F449-95BA-34B9A9D51CCE}" type="slidenum">
              <a:rPr lang="en-US" smtClean="0"/>
              <a:t>16</a:t>
            </a:fld>
            <a:endParaRPr lang="en-US" dirty="0"/>
          </a:p>
        </p:txBody>
      </p:sp>
    </p:spTree>
    <p:extLst>
      <p:ext uri="{BB962C8B-B14F-4D97-AF65-F5344CB8AC3E}">
        <p14:creationId xmlns:p14="http://schemas.microsoft.com/office/powerpoint/2010/main" val="3195603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you give an example of something you have learned when it has been embedded into your daily routine as opposed to being taught in isolation? </a:t>
            </a:r>
          </a:p>
        </p:txBody>
      </p:sp>
      <p:sp>
        <p:nvSpPr>
          <p:cNvPr id="4" name="Slide Number Placeholder 3"/>
          <p:cNvSpPr>
            <a:spLocks noGrp="1"/>
          </p:cNvSpPr>
          <p:nvPr>
            <p:ph type="sldNum" sz="quarter" idx="5"/>
          </p:nvPr>
        </p:nvSpPr>
        <p:spPr/>
        <p:txBody>
          <a:bodyPr/>
          <a:lstStyle/>
          <a:p>
            <a:fld id="{2C9CE6FC-72C4-F449-95BA-34B9A9D51CCE}" type="slidenum">
              <a:rPr lang="en-US" smtClean="0"/>
              <a:t>17</a:t>
            </a:fld>
            <a:endParaRPr lang="en-US" dirty="0"/>
          </a:p>
        </p:txBody>
      </p:sp>
    </p:spTree>
    <p:extLst>
      <p:ext uri="{BB962C8B-B14F-4D97-AF65-F5344CB8AC3E}">
        <p14:creationId xmlns:p14="http://schemas.microsoft.com/office/powerpoint/2010/main" val="3185539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how a Planning Matrix can be used to identify the learning opportunities embedded throughout the daily routine. </a:t>
            </a:r>
          </a:p>
        </p:txBody>
      </p:sp>
      <p:sp>
        <p:nvSpPr>
          <p:cNvPr id="4" name="Slide Number Placeholder 3"/>
          <p:cNvSpPr>
            <a:spLocks noGrp="1"/>
          </p:cNvSpPr>
          <p:nvPr>
            <p:ph type="sldNum" sz="quarter" idx="5"/>
          </p:nvPr>
        </p:nvSpPr>
        <p:spPr/>
        <p:txBody>
          <a:bodyPr/>
          <a:lstStyle/>
          <a:p>
            <a:fld id="{2C9CE6FC-72C4-F449-95BA-34B9A9D51CCE}" type="slidenum">
              <a:rPr lang="en-US" smtClean="0"/>
              <a:t>18</a:t>
            </a:fld>
            <a:endParaRPr lang="en-US" dirty="0"/>
          </a:p>
        </p:txBody>
      </p:sp>
    </p:spTree>
    <p:extLst>
      <p:ext uri="{BB962C8B-B14F-4D97-AF65-F5344CB8AC3E}">
        <p14:creationId xmlns:p14="http://schemas.microsoft.com/office/powerpoint/2010/main" val="3789051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planning matrix is a valuable tool for the general EC teacher, as it provides a reminder of the intentional instruction that needs to be provided throughout the day. </a:t>
            </a:r>
          </a:p>
        </p:txBody>
      </p:sp>
      <p:sp>
        <p:nvSpPr>
          <p:cNvPr id="4" name="Slide Number Placeholder 3"/>
          <p:cNvSpPr>
            <a:spLocks noGrp="1"/>
          </p:cNvSpPr>
          <p:nvPr>
            <p:ph type="sldNum" sz="quarter" idx="5"/>
          </p:nvPr>
        </p:nvSpPr>
        <p:spPr/>
        <p:txBody>
          <a:bodyPr/>
          <a:lstStyle/>
          <a:p>
            <a:fld id="{2C9CE6FC-72C4-F449-95BA-34B9A9D51CCE}" type="slidenum">
              <a:rPr lang="en-US" smtClean="0"/>
              <a:t>19</a:t>
            </a:fld>
            <a:endParaRPr lang="en-US" dirty="0"/>
          </a:p>
        </p:txBody>
      </p:sp>
    </p:spTree>
    <p:extLst>
      <p:ext uri="{BB962C8B-B14F-4D97-AF65-F5344CB8AC3E}">
        <p14:creationId xmlns:p14="http://schemas.microsoft.com/office/powerpoint/2010/main" val="3736903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now discuss how to monitor the effectiveness of instructional practices by looking at </a:t>
            </a:r>
            <a:r>
              <a:rPr lang="en-US" b="1" dirty="0"/>
              <a:t>implementation fidelity </a:t>
            </a:r>
            <a:r>
              <a:rPr lang="en-US" dirty="0"/>
              <a:t>and </a:t>
            </a:r>
            <a:r>
              <a:rPr lang="en-US" b="1" dirty="0"/>
              <a:t>progress monitoring</a:t>
            </a:r>
            <a:r>
              <a:rPr lang="en-US" dirty="0"/>
              <a:t>. </a:t>
            </a:r>
          </a:p>
        </p:txBody>
      </p:sp>
      <p:sp>
        <p:nvSpPr>
          <p:cNvPr id="4" name="Slide Number Placeholder 3"/>
          <p:cNvSpPr>
            <a:spLocks noGrp="1"/>
          </p:cNvSpPr>
          <p:nvPr>
            <p:ph type="sldNum" sz="quarter" idx="5"/>
          </p:nvPr>
        </p:nvSpPr>
        <p:spPr/>
        <p:txBody>
          <a:bodyPr/>
          <a:lstStyle/>
          <a:p>
            <a:fld id="{2C9CE6FC-72C4-F449-95BA-34B9A9D51CCE}" type="slidenum">
              <a:rPr lang="en-US" smtClean="0"/>
              <a:t>20</a:t>
            </a:fld>
            <a:endParaRPr lang="en-US" dirty="0"/>
          </a:p>
        </p:txBody>
      </p:sp>
    </p:spTree>
    <p:extLst>
      <p:ext uri="{BB962C8B-B14F-4D97-AF65-F5344CB8AC3E}">
        <p14:creationId xmlns:p14="http://schemas.microsoft.com/office/powerpoint/2010/main" val="3634712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start by discussing the Specially Designed Instruction or specialized instruction and what it means.  We will then discuss target skills, instructional practices, embedding instruction, as well as what it means to implement practices with fidelity, and the importance of progress monitoring. </a:t>
            </a:r>
          </a:p>
        </p:txBody>
      </p:sp>
      <p:sp>
        <p:nvSpPr>
          <p:cNvPr id="4" name="Slide Number Placeholder 3"/>
          <p:cNvSpPr>
            <a:spLocks noGrp="1"/>
          </p:cNvSpPr>
          <p:nvPr>
            <p:ph type="sldNum" sz="quarter" idx="5"/>
          </p:nvPr>
        </p:nvSpPr>
        <p:spPr/>
        <p:txBody>
          <a:bodyPr/>
          <a:lstStyle/>
          <a:p>
            <a:fld id="{2C9CE6FC-72C4-F449-95BA-34B9A9D51CCE}" type="slidenum">
              <a:rPr lang="en-US" smtClean="0"/>
              <a:t>3</a:t>
            </a:fld>
            <a:endParaRPr lang="en-US" dirty="0"/>
          </a:p>
        </p:txBody>
      </p:sp>
    </p:spTree>
    <p:extLst>
      <p:ext uri="{BB962C8B-B14F-4D97-AF65-F5344CB8AC3E}">
        <p14:creationId xmlns:p14="http://schemas.microsoft.com/office/powerpoint/2010/main" val="32132481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article, </a:t>
            </a:r>
            <a:r>
              <a:rPr lang="en-US" i="1" dirty="0"/>
              <a:t>Using Implementation Checklists to Reinforce the Use of Child-Focused Intervention Strategies </a:t>
            </a:r>
            <a:r>
              <a:rPr lang="en-US" dirty="0">
                <a:hlinkClick r:id="rId3"/>
              </a:rPr>
              <a:t>ERIC - EJ925208 - Using Implementation Checklists to Reinforce the Use of Child-Focused Intervention Strategies, Young Exceptional Children, 2011-Jun</a:t>
            </a:r>
            <a:r>
              <a:rPr lang="en-US" dirty="0"/>
              <a:t> provides a closer look at how to support the implementation of child-focused intervention by classroom teachers, parents, and caregivers through the use of an implementation checklist.</a:t>
            </a:r>
          </a:p>
        </p:txBody>
      </p:sp>
      <p:sp>
        <p:nvSpPr>
          <p:cNvPr id="4" name="Slide Number Placeholder 3"/>
          <p:cNvSpPr>
            <a:spLocks noGrp="1"/>
          </p:cNvSpPr>
          <p:nvPr>
            <p:ph type="sldNum" sz="quarter" idx="5"/>
          </p:nvPr>
        </p:nvSpPr>
        <p:spPr/>
        <p:txBody>
          <a:bodyPr/>
          <a:lstStyle/>
          <a:p>
            <a:fld id="{2C9CE6FC-72C4-F449-95BA-34B9A9D51CCE}" type="slidenum">
              <a:rPr lang="en-US" smtClean="0"/>
              <a:t>21</a:t>
            </a:fld>
            <a:endParaRPr lang="en-US" dirty="0"/>
          </a:p>
        </p:txBody>
      </p:sp>
    </p:spTree>
    <p:extLst>
      <p:ext uri="{BB962C8B-B14F-4D97-AF65-F5344CB8AC3E}">
        <p14:creationId xmlns:p14="http://schemas.microsoft.com/office/powerpoint/2010/main" val="13578274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let’s briefly touch upon the need to monitor each child’s progress in reaching target skill acquisition.  </a:t>
            </a:r>
          </a:p>
        </p:txBody>
      </p:sp>
      <p:sp>
        <p:nvSpPr>
          <p:cNvPr id="4" name="Slide Number Placeholder 3"/>
          <p:cNvSpPr>
            <a:spLocks noGrp="1"/>
          </p:cNvSpPr>
          <p:nvPr>
            <p:ph type="sldNum" sz="quarter" idx="5"/>
          </p:nvPr>
        </p:nvSpPr>
        <p:spPr/>
        <p:txBody>
          <a:bodyPr/>
          <a:lstStyle/>
          <a:p>
            <a:fld id="{2C9CE6FC-72C4-F449-95BA-34B9A9D51CCE}" type="slidenum">
              <a:rPr lang="en-US" smtClean="0"/>
              <a:t>22</a:t>
            </a:fld>
            <a:endParaRPr lang="en-US" dirty="0"/>
          </a:p>
        </p:txBody>
      </p:sp>
    </p:spTree>
    <p:extLst>
      <p:ext uri="{BB962C8B-B14F-4D97-AF65-F5344CB8AC3E}">
        <p14:creationId xmlns:p14="http://schemas.microsoft.com/office/powerpoint/2010/main" val="2583211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23</a:t>
            </a:fld>
            <a:endParaRPr lang="en-US" dirty="0"/>
          </a:p>
        </p:txBody>
      </p:sp>
    </p:spTree>
    <p:extLst>
      <p:ext uri="{BB962C8B-B14F-4D97-AF65-F5344CB8AC3E}">
        <p14:creationId xmlns:p14="http://schemas.microsoft.com/office/powerpoint/2010/main" val="3706381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Children with disabilities require BOTH access to a high-quality general education setting and specialized instruction designed to meet their individual needs. </a:t>
            </a:r>
          </a:p>
        </p:txBody>
      </p:sp>
      <p:sp>
        <p:nvSpPr>
          <p:cNvPr id="4" name="Slide Number Placeholder 3"/>
          <p:cNvSpPr>
            <a:spLocks noGrp="1"/>
          </p:cNvSpPr>
          <p:nvPr>
            <p:ph type="sldNum" sz="quarter" idx="5"/>
          </p:nvPr>
        </p:nvSpPr>
        <p:spPr/>
        <p:txBody>
          <a:bodyPr/>
          <a:lstStyle/>
          <a:p>
            <a:fld id="{2C9CE6FC-72C4-F449-95BA-34B9A9D51CCE}" type="slidenum">
              <a:rPr lang="en-US" smtClean="0"/>
              <a:t>4</a:t>
            </a:fld>
            <a:endParaRPr lang="en-US" dirty="0"/>
          </a:p>
        </p:txBody>
      </p:sp>
    </p:spTree>
    <p:extLst>
      <p:ext uri="{BB962C8B-B14F-4D97-AF65-F5344CB8AC3E}">
        <p14:creationId xmlns:p14="http://schemas.microsoft.com/office/powerpoint/2010/main" val="110148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discuss Part C and Part B of the Individuals with Disabilities Education Act (IDEA).  Part C is the part that covers Early Intervention services for infants and toddlers between birth and 3 years old, and Part B, section 619, covers Early Childhood Special Education (ECSE) for preschoolers between 3-5 years old.   ECSE is simply a subsection of the larger Part B which covers children with disabilities between 3-21 years of age. </a:t>
            </a:r>
          </a:p>
        </p:txBody>
      </p:sp>
      <p:sp>
        <p:nvSpPr>
          <p:cNvPr id="4" name="Slide Number Placeholder 3"/>
          <p:cNvSpPr>
            <a:spLocks noGrp="1"/>
          </p:cNvSpPr>
          <p:nvPr>
            <p:ph type="sldNum" sz="quarter" idx="5"/>
          </p:nvPr>
        </p:nvSpPr>
        <p:spPr/>
        <p:txBody>
          <a:bodyPr/>
          <a:lstStyle/>
          <a:p>
            <a:fld id="{2C9CE6FC-72C4-F449-95BA-34B9A9D51CCE}" type="slidenum">
              <a:rPr lang="en-US" smtClean="0"/>
              <a:t>5</a:t>
            </a:fld>
            <a:endParaRPr lang="en-US" dirty="0"/>
          </a:p>
        </p:txBody>
      </p:sp>
    </p:spTree>
    <p:extLst>
      <p:ext uri="{BB962C8B-B14F-4D97-AF65-F5344CB8AC3E}">
        <p14:creationId xmlns:p14="http://schemas.microsoft.com/office/powerpoint/2010/main" val="567158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Early Intervention? </a:t>
            </a:r>
          </a:p>
        </p:txBody>
      </p:sp>
      <p:sp>
        <p:nvSpPr>
          <p:cNvPr id="4" name="Slide Number Placeholder 3"/>
          <p:cNvSpPr>
            <a:spLocks noGrp="1"/>
          </p:cNvSpPr>
          <p:nvPr>
            <p:ph type="sldNum" sz="quarter" idx="10"/>
          </p:nvPr>
        </p:nvSpPr>
        <p:spPr/>
        <p:txBody>
          <a:bodyPr/>
          <a:lstStyle/>
          <a:p>
            <a:fld id="{018F01C8-824D-492E-8048-17211B297A96}" type="slidenum">
              <a:rPr lang="en-US" smtClean="0"/>
              <a:t>6</a:t>
            </a:fld>
            <a:endParaRPr lang="en-US" dirty="0"/>
          </a:p>
        </p:txBody>
      </p:sp>
    </p:spTree>
    <p:extLst>
      <p:ext uri="{BB962C8B-B14F-4D97-AF65-F5344CB8AC3E}">
        <p14:creationId xmlns:p14="http://schemas.microsoft.com/office/powerpoint/2010/main" val="1543264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Special Education? </a:t>
            </a:r>
          </a:p>
        </p:txBody>
      </p:sp>
      <p:sp>
        <p:nvSpPr>
          <p:cNvPr id="4" name="Slide Number Placeholder 3"/>
          <p:cNvSpPr>
            <a:spLocks noGrp="1"/>
          </p:cNvSpPr>
          <p:nvPr>
            <p:ph type="sldNum" sz="quarter" idx="10"/>
          </p:nvPr>
        </p:nvSpPr>
        <p:spPr/>
        <p:txBody>
          <a:bodyPr/>
          <a:lstStyle/>
          <a:p>
            <a:fld id="{018F01C8-824D-492E-8048-17211B297A96}" type="slidenum">
              <a:rPr lang="en-US" smtClean="0"/>
              <a:t>7</a:t>
            </a:fld>
            <a:endParaRPr lang="en-US" dirty="0"/>
          </a:p>
        </p:txBody>
      </p:sp>
    </p:spTree>
    <p:extLst>
      <p:ext uri="{BB962C8B-B14F-4D97-AF65-F5344CB8AC3E}">
        <p14:creationId xmlns:p14="http://schemas.microsoft.com/office/powerpoint/2010/main" val="3913120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their joint position statement, the Division for Early Childhood (DEC) of the Council for Exception Children (CEC), in partnership with the National Association for the Education of Young Children (NAEYC), speaks to the importance of individualized special education and related services if children with disabilities are to witness the desired results of an inclusive education. </a:t>
            </a:r>
          </a:p>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8</a:t>
            </a:fld>
            <a:endParaRPr lang="en-US" dirty="0"/>
          </a:p>
        </p:txBody>
      </p:sp>
    </p:spTree>
    <p:extLst>
      <p:ext uri="{BB962C8B-B14F-4D97-AF65-F5344CB8AC3E}">
        <p14:creationId xmlns:p14="http://schemas.microsoft.com/office/powerpoint/2010/main" val="1198906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look at what the determination of special education eligibility involves. </a:t>
            </a:r>
          </a:p>
        </p:txBody>
      </p:sp>
      <p:sp>
        <p:nvSpPr>
          <p:cNvPr id="4" name="Slide Number Placeholder 3"/>
          <p:cNvSpPr>
            <a:spLocks noGrp="1"/>
          </p:cNvSpPr>
          <p:nvPr>
            <p:ph type="sldNum" sz="quarter" idx="5"/>
          </p:nvPr>
        </p:nvSpPr>
        <p:spPr/>
        <p:txBody>
          <a:bodyPr/>
          <a:lstStyle/>
          <a:p>
            <a:fld id="{2C9CE6FC-72C4-F449-95BA-34B9A9D51CCE}" type="slidenum">
              <a:rPr lang="en-US" smtClean="0"/>
              <a:t>9</a:t>
            </a:fld>
            <a:endParaRPr lang="en-US" dirty="0"/>
          </a:p>
        </p:txBody>
      </p:sp>
    </p:spTree>
    <p:extLst>
      <p:ext uri="{BB962C8B-B14F-4D97-AF65-F5344CB8AC3E}">
        <p14:creationId xmlns:p14="http://schemas.microsoft.com/office/powerpoint/2010/main" val="1241696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where can EI/ECSE be provided? </a:t>
            </a:r>
          </a:p>
        </p:txBody>
      </p:sp>
      <p:sp>
        <p:nvSpPr>
          <p:cNvPr id="4" name="Slide Number Placeholder 3"/>
          <p:cNvSpPr>
            <a:spLocks noGrp="1"/>
          </p:cNvSpPr>
          <p:nvPr>
            <p:ph type="sldNum" sz="quarter" idx="5"/>
          </p:nvPr>
        </p:nvSpPr>
        <p:spPr/>
        <p:txBody>
          <a:bodyPr/>
          <a:lstStyle/>
          <a:p>
            <a:fld id="{2C9CE6FC-72C4-F449-95BA-34B9A9D51CCE}" type="slidenum">
              <a:rPr lang="en-US" smtClean="0"/>
              <a:t>10</a:t>
            </a:fld>
            <a:endParaRPr lang="en-US" dirty="0"/>
          </a:p>
        </p:txBody>
      </p:sp>
    </p:spTree>
    <p:extLst>
      <p:ext uri="{BB962C8B-B14F-4D97-AF65-F5344CB8AC3E}">
        <p14:creationId xmlns:p14="http://schemas.microsoft.com/office/powerpoint/2010/main" val="2028540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45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72763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951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56029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85A02D6E-F671-48C5-828E-539DCA442E57}" type="datetimeFigureOut">
              <a:rPr lang="en-US" smtClean="0"/>
              <a:t>9/19/2023</a:t>
            </a:fld>
            <a:endParaRPr lang="en-US" dirty="0"/>
          </a:p>
        </p:txBody>
      </p:sp>
      <p:sp>
        <p:nvSpPr>
          <p:cNvPr id="12" name="Slide Number Placeholder 11"/>
          <p:cNvSpPr>
            <a:spLocks noGrp="1"/>
          </p:cNvSpPr>
          <p:nvPr>
            <p:ph type="sldNum" sz="quarter" idx="16"/>
          </p:nvPr>
        </p:nvSpPr>
        <p:spPr/>
        <p:txBody>
          <a:bodyPr rtlCol="0"/>
          <a:lstStyle/>
          <a:p>
            <a:fld id="{D4A10033-9584-43D7-BC3D-788CC7D0A3C4}"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201025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921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59602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201"/>
            <a:ext cx="3886200" cy="3433763"/>
          </a:xfrm>
          <a:solidFill>
            <a:srgbClr val="8FAFCF"/>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201"/>
            <a:ext cx="3886200" cy="3433763"/>
          </a:xfrm>
          <a:solidFill>
            <a:srgbClr val="FF9797"/>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773610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215451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164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267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3267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7157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3969427" y="6027459"/>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01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4" r:id="rId12"/>
  </p:sldLayoutIdLst>
  <p:txStyles>
    <p:titleStyle>
      <a:lvl1pPr algn="l" defTabSz="685800" rtl="0" eaLnBrk="1" latinLnBrk="0" hangingPunct="1">
        <a:lnSpc>
          <a:spcPct val="90000"/>
        </a:lnSpc>
        <a:spcBef>
          <a:spcPct val="0"/>
        </a:spcBef>
        <a:buNone/>
        <a:defRPr sz="3300" b="1" kern="1200">
          <a:solidFill>
            <a:srgbClr val="121F88"/>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roducts.brookespublishing.com/A-Guide-to-Itinerant-Early-Childhood-Special-Education-Services-P567.asp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ctacenter.org/topics/evbased/evbased.as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ectacenter.org/~pdfs/decrp/PG_Ins_SystematicInstr_prac_print_2017.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ectacenter.org/~pdfs/decrp/INS-3_Systematic_Instruction_2018.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ctacenter.org/~pdfs/decrp/INS-2_Embedded_Instruction_2018.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aeyc.org/sites/default/files/globally-shared/downloads/PDFs/resources/position-statements/DEC_NAEYC_ECSummary_A.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55743-A096-254C-8300-481BF841819D}"/>
              </a:ext>
            </a:extLst>
          </p:cNvPr>
          <p:cNvSpPr>
            <a:spLocks noGrp="1"/>
          </p:cNvSpPr>
          <p:nvPr>
            <p:ph type="ctrTitle"/>
          </p:nvPr>
        </p:nvSpPr>
        <p:spPr/>
        <p:txBody>
          <a:bodyPr>
            <a:normAutofit/>
          </a:bodyPr>
          <a:lstStyle/>
          <a:p>
            <a:r>
              <a:rPr lang="en-US" dirty="0"/>
              <a:t>Early Childhood Inclusion: </a:t>
            </a:r>
            <a:br>
              <a:rPr lang="en-US" dirty="0"/>
            </a:br>
            <a:r>
              <a:rPr lang="en-US" dirty="0"/>
              <a:t> </a:t>
            </a:r>
          </a:p>
        </p:txBody>
      </p:sp>
      <p:sp>
        <p:nvSpPr>
          <p:cNvPr id="3" name="Subtitle 2">
            <a:extLst>
              <a:ext uri="{FF2B5EF4-FFF2-40B4-BE49-F238E27FC236}">
                <a16:creationId xmlns:a16="http://schemas.microsoft.com/office/drawing/2014/main" id="{D49A5BAD-CD63-FE4D-87D5-EA3E9E2ABB3F}"/>
              </a:ext>
            </a:extLst>
          </p:cNvPr>
          <p:cNvSpPr>
            <a:spLocks noGrp="1"/>
          </p:cNvSpPr>
          <p:nvPr>
            <p:ph type="subTitle" idx="1"/>
          </p:nvPr>
        </p:nvSpPr>
        <p:spPr/>
        <p:txBody>
          <a:bodyPr>
            <a:normAutofit/>
          </a:bodyPr>
          <a:lstStyle/>
          <a:p>
            <a:r>
              <a:rPr lang="en-US" sz="4050" dirty="0"/>
              <a:t>Specialized Instruction</a:t>
            </a:r>
          </a:p>
        </p:txBody>
      </p:sp>
      <p:sp>
        <p:nvSpPr>
          <p:cNvPr id="5" name="TextBox 4">
            <a:extLst>
              <a:ext uri="{FF2B5EF4-FFF2-40B4-BE49-F238E27FC236}">
                <a16:creationId xmlns:a16="http://schemas.microsoft.com/office/drawing/2014/main" id="{12FD74C6-4C08-E3ED-D654-2A00DD3EB1C9}"/>
              </a:ext>
            </a:extLst>
          </p:cNvPr>
          <p:cNvSpPr txBox="1"/>
          <p:nvPr/>
        </p:nvSpPr>
        <p:spPr>
          <a:xfrm>
            <a:off x="6577264" y="1260441"/>
            <a:ext cx="1423738" cy="461665"/>
          </a:xfrm>
          <a:prstGeom prst="rect">
            <a:avLst/>
          </a:prstGeom>
          <a:noFill/>
        </p:spPr>
        <p:txBody>
          <a:bodyPr wrap="square">
            <a:spAutoFit/>
          </a:bodyPr>
          <a:lstStyle/>
          <a:p>
            <a:pPr defTabSz="685800">
              <a:defRPr/>
            </a:pPr>
            <a:r>
              <a:rPr lang="en-US" sz="2400" b="1" dirty="0">
                <a:solidFill>
                  <a:srgbClr val="0070C0"/>
                </a:solidFill>
                <a:latin typeface="Calibri" panose="020F0502020204030204"/>
              </a:rPr>
              <a:t>Module 3</a:t>
            </a:r>
          </a:p>
        </p:txBody>
      </p:sp>
    </p:spTree>
    <p:extLst>
      <p:ext uri="{BB962C8B-B14F-4D97-AF65-F5344CB8AC3E}">
        <p14:creationId xmlns:p14="http://schemas.microsoft.com/office/powerpoint/2010/main" val="3017310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AE52F-5965-8F46-D4FE-E4950AD21EE7}"/>
              </a:ext>
            </a:extLst>
          </p:cNvPr>
          <p:cNvSpPr>
            <a:spLocks noGrp="1"/>
          </p:cNvSpPr>
          <p:nvPr>
            <p:ph type="title"/>
          </p:nvPr>
        </p:nvSpPr>
        <p:spPr/>
        <p:txBody>
          <a:bodyPr>
            <a:noAutofit/>
          </a:bodyPr>
          <a:lstStyle/>
          <a:p>
            <a:r>
              <a:rPr lang="en-US" sz="3200" dirty="0"/>
              <a:t>Special Education Services within the General EC Environment</a:t>
            </a:r>
            <a:br>
              <a:rPr lang="en-US" sz="3200" dirty="0"/>
            </a:br>
            <a:endParaRPr lang="en-US" sz="3200" dirty="0"/>
          </a:p>
        </p:txBody>
      </p:sp>
      <p:sp>
        <p:nvSpPr>
          <p:cNvPr id="3" name="Content Placeholder 2">
            <a:extLst>
              <a:ext uri="{FF2B5EF4-FFF2-40B4-BE49-F238E27FC236}">
                <a16:creationId xmlns:a16="http://schemas.microsoft.com/office/drawing/2014/main" id="{F9D3DADD-41D6-3A84-0DF5-A4D66457697A}"/>
              </a:ext>
            </a:extLst>
          </p:cNvPr>
          <p:cNvSpPr>
            <a:spLocks noGrp="1"/>
          </p:cNvSpPr>
          <p:nvPr>
            <p:ph idx="1"/>
          </p:nvPr>
        </p:nvSpPr>
        <p:spPr>
          <a:xfrm>
            <a:off x="628650" y="1538291"/>
            <a:ext cx="7886700" cy="4351338"/>
          </a:xfrm>
        </p:spPr>
        <p:txBody>
          <a:bodyPr/>
          <a:lstStyle/>
          <a:p>
            <a:pPr marL="0" indent="0">
              <a:buNone/>
            </a:pPr>
            <a:r>
              <a:rPr lang="en-US" sz="2400" dirty="0"/>
              <a:t>The first consideration should always be the provision of early intervention or special education within the natural environment or the environment a child would participate if not for their disability.  </a:t>
            </a:r>
          </a:p>
          <a:p>
            <a:pPr marL="0" indent="0">
              <a:buNone/>
            </a:pPr>
            <a:endParaRPr lang="en-US" dirty="0"/>
          </a:p>
        </p:txBody>
      </p:sp>
      <p:graphicFrame>
        <p:nvGraphicFramePr>
          <p:cNvPr id="4" name="Diagram 3" descr="5 circles around a circle in the center with arrows going out from EI/ECSE 5 circles: home, early head start and head start, private childcare, state pre K, family childcare">
            <a:extLst>
              <a:ext uri="{FF2B5EF4-FFF2-40B4-BE49-F238E27FC236}">
                <a16:creationId xmlns:a16="http://schemas.microsoft.com/office/drawing/2014/main" id="{9839E250-24A0-C896-E990-4141D8CBCF5C}"/>
              </a:ext>
            </a:extLst>
          </p:cNvPr>
          <p:cNvGraphicFramePr/>
          <p:nvPr>
            <p:extLst>
              <p:ext uri="{D42A27DB-BD31-4B8C-83A1-F6EECF244321}">
                <p14:modId xmlns:p14="http://schemas.microsoft.com/office/powerpoint/2010/main" val="652295216"/>
              </p:ext>
            </p:extLst>
          </p:nvPr>
        </p:nvGraphicFramePr>
        <p:xfrm>
          <a:off x="1737360" y="2778739"/>
          <a:ext cx="5669280" cy="3017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4602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E7F0B-D435-98DF-F3D1-A79496E5A829}"/>
              </a:ext>
            </a:extLst>
          </p:cNvPr>
          <p:cNvSpPr>
            <a:spLocks noGrp="1"/>
          </p:cNvSpPr>
          <p:nvPr>
            <p:ph type="title"/>
          </p:nvPr>
        </p:nvSpPr>
        <p:spPr>
          <a:xfrm>
            <a:off x="628650" y="456568"/>
            <a:ext cx="7886700" cy="1325563"/>
          </a:xfrm>
        </p:spPr>
        <p:txBody>
          <a:bodyPr>
            <a:normAutofit fontScale="90000"/>
          </a:bodyPr>
          <a:lstStyle/>
          <a:p>
            <a:r>
              <a:rPr lang="en-US" sz="3600" dirty="0"/>
              <a:t>Process for Determining Specially Designed Instruction</a:t>
            </a:r>
            <a:br>
              <a:rPr lang="en-US" dirty="0"/>
            </a:br>
            <a:endParaRPr lang="en-US" dirty="0"/>
          </a:p>
        </p:txBody>
      </p:sp>
      <p:pic>
        <p:nvPicPr>
          <p:cNvPr id="4" name="Content Placeholder 3" descr="arrrows moving to right target skills - EBPs - Instructional practices">
            <a:extLst>
              <a:ext uri="{FF2B5EF4-FFF2-40B4-BE49-F238E27FC236}">
                <a16:creationId xmlns:a16="http://schemas.microsoft.com/office/drawing/2014/main" id="{3073187B-FDE3-014F-E434-1F1D286DA006}"/>
              </a:ext>
            </a:extLst>
          </p:cNvPr>
          <p:cNvPicPr>
            <a:picLocks noGrp="1" noChangeAspect="1"/>
          </p:cNvPicPr>
          <p:nvPr>
            <p:ph idx="1"/>
          </p:nvPr>
        </p:nvPicPr>
        <p:blipFill>
          <a:blip r:embed="rId3"/>
          <a:stretch>
            <a:fillRect/>
          </a:stretch>
        </p:blipFill>
        <p:spPr>
          <a:xfrm>
            <a:off x="1798079" y="1690744"/>
            <a:ext cx="5547841" cy="2743438"/>
          </a:xfrm>
          <a:prstGeom prst="rect">
            <a:avLst/>
          </a:prstGeom>
        </p:spPr>
      </p:pic>
      <p:sp>
        <p:nvSpPr>
          <p:cNvPr id="6" name="TextBox 5">
            <a:extLst>
              <a:ext uri="{FF2B5EF4-FFF2-40B4-BE49-F238E27FC236}">
                <a16:creationId xmlns:a16="http://schemas.microsoft.com/office/drawing/2014/main" id="{C734DF24-449B-35C0-7D8A-28DF86E2A59C}"/>
              </a:ext>
            </a:extLst>
          </p:cNvPr>
          <p:cNvSpPr txBox="1"/>
          <p:nvPr/>
        </p:nvSpPr>
        <p:spPr>
          <a:xfrm>
            <a:off x="628650" y="4451975"/>
            <a:ext cx="8090234" cy="1192121"/>
          </a:xfrm>
          <a:prstGeom prst="rect">
            <a:avLst/>
          </a:prstGeom>
          <a:noFill/>
        </p:spPr>
        <p:txBody>
          <a:bodyPr wrap="square">
            <a:spAutoFit/>
          </a:bodyPr>
          <a:lstStyle/>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The first step in determining the necessary specially designed instruction is to identify the individual child’s target skills. </a:t>
            </a: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1161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22C24-483B-F067-291E-BBE525885BBD}"/>
              </a:ext>
            </a:extLst>
          </p:cNvPr>
          <p:cNvSpPr>
            <a:spLocks noGrp="1"/>
          </p:cNvSpPr>
          <p:nvPr>
            <p:ph type="title"/>
          </p:nvPr>
        </p:nvSpPr>
        <p:spPr/>
        <p:txBody>
          <a:bodyPr>
            <a:normAutofit/>
          </a:bodyPr>
          <a:lstStyle/>
          <a:p>
            <a:r>
              <a:rPr lang="en-US" dirty="0"/>
              <a:t>Target Skills </a:t>
            </a:r>
            <a:br>
              <a:rPr lang="en-US" dirty="0"/>
            </a:br>
            <a:endParaRPr lang="en-US" dirty="0"/>
          </a:p>
        </p:txBody>
      </p:sp>
      <p:sp>
        <p:nvSpPr>
          <p:cNvPr id="3" name="Content Placeholder 2">
            <a:extLst>
              <a:ext uri="{FF2B5EF4-FFF2-40B4-BE49-F238E27FC236}">
                <a16:creationId xmlns:a16="http://schemas.microsoft.com/office/drawing/2014/main" id="{995415D7-9463-2459-5785-03104F3D9D02}"/>
              </a:ext>
            </a:extLst>
          </p:cNvPr>
          <p:cNvSpPr>
            <a:spLocks noGrp="1"/>
          </p:cNvSpPr>
          <p:nvPr>
            <p:ph idx="1"/>
          </p:nvPr>
        </p:nvSpPr>
        <p:spPr>
          <a:xfrm>
            <a:off x="628650" y="1503032"/>
            <a:ext cx="7576887" cy="4351338"/>
          </a:xfrm>
        </p:spPr>
        <p:txBody>
          <a:bodyPr/>
          <a:lstStyle/>
          <a:p>
            <a:pPr marL="0" indent="0">
              <a:buNone/>
            </a:pPr>
            <a:r>
              <a:rPr lang="en-US" sz="2400" dirty="0"/>
              <a:t>Target skills are the specific skills a child needs to develop to successfully participate in the EC classroom.  </a:t>
            </a:r>
          </a:p>
          <a:p>
            <a:endParaRPr lang="en-US" sz="2400" dirty="0"/>
          </a:p>
          <a:p>
            <a:pPr marL="0" indent="0">
              <a:buNone/>
            </a:pPr>
            <a:r>
              <a:rPr lang="en-US" sz="2400" dirty="0"/>
              <a:t>Target skills are identified based on observation of a child’s functioning in classroom activities, routines, and transitions &amp; through collaboration with the EC teacher and parent.</a:t>
            </a:r>
          </a:p>
          <a:p>
            <a:pPr marL="0" indent="0">
              <a:buNone/>
            </a:pPr>
            <a:endParaRPr lang="en-US" sz="2400" dirty="0"/>
          </a:p>
          <a:p>
            <a:pPr marL="0" indent="0">
              <a:buNone/>
            </a:pPr>
            <a:r>
              <a:rPr lang="en-US" sz="2400" dirty="0"/>
              <a:t>Consideration must be given to the Early Learning Standards and what children are expected to know and be able to do.</a:t>
            </a:r>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981574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DDAC0-216D-CEE5-3212-ED51A3A1D641}"/>
              </a:ext>
            </a:extLst>
          </p:cNvPr>
          <p:cNvSpPr>
            <a:spLocks noGrp="1"/>
          </p:cNvSpPr>
          <p:nvPr>
            <p:ph type="title"/>
          </p:nvPr>
        </p:nvSpPr>
        <p:spPr>
          <a:xfrm>
            <a:off x="564482" y="156581"/>
            <a:ext cx="7886700" cy="1325563"/>
          </a:xfrm>
        </p:spPr>
        <p:txBody>
          <a:bodyPr/>
          <a:lstStyle/>
          <a:p>
            <a:r>
              <a:rPr lang="en-US" dirty="0"/>
              <a:t>Prioritizing Target Skills</a:t>
            </a:r>
            <a:br>
              <a:rPr lang="en-US" dirty="0"/>
            </a:br>
            <a:endParaRPr lang="en-US" dirty="0"/>
          </a:p>
        </p:txBody>
      </p:sp>
      <p:sp>
        <p:nvSpPr>
          <p:cNvPr id="3" name="Content Placeholder 2">
            <a:extLst>
              <a:ext uri="{FF2B5EF4-FFF2-40B4-BE49-F238E27FC236}">
                <a16:creationId xmlns:a16="http://schemas.microsoft.com/office/drawing/2014/main" id="{A6BB4E19-3BC3-CD42-3FFE-AE4569EB64A5}"/>
              </a:ext>
            </a:extLst>
          </p:cNvPr>
          <p:cNvSpPr>
            <a:spLocks noGrp="1"/>
          </p:cNvSpPr>
          <p:nvPr>
            <p:ph idx="1"/>
          </p:nvPr>
        </p:nvSpPr>
        <p:spPr>
          <a:xfrm>
            <a:off x="564482" y="1157454"/>
            <a:ext cx="7886700" cy="4890420"/>
          </a:xfrm>
        </p:spPr>
        <p:txBody>
          <a:bodyPr>
            <a:normAutofit fontScale="77500" lnSpcReduction="20000"/>
          </a:body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3100" b="0" i="0" u="none" strike="noStrike" kern="1200" cap="none" spc="0" normalizeH="0" baseline="0" noProof="0" dirty="0">
                <a:ln>
                  <a:noFill/>
                </a:ln>
                <a:effectLst/>
                <a:uLnTx/>
                <a:uFillTx/>
                <a:ea typeface="+mn-ea"/>
                <a:cs typeface="+mn-cs"/>
              </a:rPr>
              <a:t>It is important to prioritize each child’s target skills to identify:</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3100" b="0" i="0" u="none" strike="noStrike" kern="1200" cap="none" spc="0" normalizeH="0" baseline="0" noProof="0" dirty="0">
                <a:ln>
                  <a:noFill/>
                </a:ln>
                <a:effectLst/>
                <a:uLnTx/>
                <a:uFillTx/>
                <a:ea typeface="+mn-ea"/>
                <a:cs typeface="+mn-cs"/>
              </a:rPr>
              <a:t> </a:t>
            </a:r>
          </a:p>
          <a:p>
            <a:pPr marL="800100" marR="0" lvl="1" indent="-2857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kumimoji="0" lang="en-US" sz="3100" b="0" i="0" u="none" strike="noStrike" kern="1200" cap="none" spc="0" normalizeH="0" baseline="0" noProof="0" dirty="0">
                <a:ln>
                  <a:noFill/>
                </a:ln>
                <a:effectLst/>
                <a:uLnTx/>
                <a:uFillTx/>
                <a:ea typeface="+mn-ea"/>
                <a:cs typeface="+mn-cs"/>
              </a:rPr>
              <a:t>The most critical skills for each child’s active and successful engagement in classroom learning activities </a:t>
            </a:r>
          </a:p>
          <a:p>
            <a:pPr marL="514350" marR="0" lvl="1"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a:pPr>
            <a:endParaRPr kumimoji="0" lang="en-US" sz="3100" b="0" i="0" u="none" strike="noStrike" kern="1200" cap="none" spc="0" normalizeH="0" baseline="0" noProof="0" dirty="0">
              <a:ln>
                <a:noFill/>
              </a:ln>
              <a:effectLst/>
              <a:uLnTx/>
              <a:uFillTx/>
              <a:ea typeface="+mn-ea"/>
              <a:cs typeface="+mn-cs"/>
            </a:endParaRPr>
          </a:p>
          <a:p>
            <a:pPr marL="800100" marR="0" lvl="1" indent="-2857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a:pPr>
            <a:r>
              <a:rPr kumimoji="0" lang="en-US" sz="3100" b="0" i="0" u="none" strike="noStrike" kern="1200" cap="none" spc="0" normalizeH="0" baseline="0" noProof="0" dirty="0">
                <a:ln>
                  <a:noFill/>
                </a:ln>
                <a:effectLst/>
                <a:uLnTx/>
                <a:uFillTx/>
                <a:ea typeface="+mn-ea"/>
                <a:cs typeface="+mn-cs"/>
              </a:rPr>
              <a:t>The skills that require specially designed instruction, as n</a:t>
            </a:r>
            <a:r>
              <a:rPr kumimoji="0" lang="en-US" sz="3100" b="0" u="none" strike="noStrike" kern="1200" cap="none" spc="0" normalizeH="0" baseline="0" noProof="0" dirty="0">
                <a:ln>
                  <a:noFill/>
                </a:ln>
                <a:effectLst/>
                <a:uLnTx/>
                <a:uFillTx/>
                <a:ea typeface="+mn-ea"/>
                <a:cs typeface="+mn-cs"/>
              </a:rPr>
              <a:t>ot all skills require specialized instruction. Some skills are learned through maturation, the environment, or peers </a:t>
            </a:r>
          </a:p>
          <a:p>
            <a:pPr indent="0">
              <a:buNone/>
              <a:defRPr/>
            </a:pPr>
            <a:endParaRPr kumimoji="0" lang="en-US" sz="3100" b="0" u="none" strike="noStrike" kern="1200" cap="none" spc="0" normalizeH="0" baseline="0" noProof="0" dirty="0">
              <a:ln>
                <a:noFill/>
              </a:ln>
              <a:effectLst/>
              <a:uLnTx/>
              <a:uFillTx/>
              <a:ea typeface="+mn-ea"/>
              <a:cs typeface="+mn-cs"/>
            </a:endParaRPr>
          </a:p>
          <a:p>
            <a:pPr indent="0">
              <a:buNone/>
              <a:defRPr/>
            </a:pPr>
            <a:r>
              <a:rPr kumimoji="0" lang="en-US" sz="3100" b="0" i="1" u="none" strike="noStrike" kern="1200" cap="none" spc="0" normalizeH="0" baseline="0" noProof="0" dirty="0">
                <a:ln>
                  <a:noFill/>
                </a:ln>
                <a:effectLst/>
                <a:uLnTx/>
                <a:uFillTx/>
                <a:ea typeface="+mn-ea"/>
                <a:cs typeface="+mn-cs"/>
              </a:rPr>
              <a:t>*It is important to identify the target skill that will require specialized instruction and the target skills the child will likely learn incidentally through maturation, environmental modification, or peer interaction (MEPI).</a:t>
            </a:r>
          </a:p>
          <a:p>
            <a:pPr marL="342900" marR="0" lvl="1" indent="0" algn="l" defTabSz="685800" rtl="0" eaLnBrk="1" fontAlgn="auto" latinLnBrk="0" hangingPunct="1">
              <a:lnSpc>
                <a:spcPct val="90000"/>
              </a:lnSpc>
              <a:spcBef>
                <a:spcPts val="375"/>
              </a:spcBef>
              <a:spcAft>
                <a:spcPts val="0"/>
              </a:spcAft>
              <a:buClrTx/>
              <a:buSzTx/>
              <a:buFont typeface="Arial" panose="020B0604020202020204" pitchFamily="34" charset="0"/>
              <a:buNone/>
              <a:tabLst/>
              <a:defRPr/>
            </a:pPr>
            <a:endPar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1" indent="0" algn="ctr" defTabSz="685800" rtl="0" eaLnBrk="1" fontAlgn="auto" latinLnBrk="0" hangingPunct="1">
              <a:lnSpc>
                <a:spcPct val="90000"/>
              </a:lnSpc>
              <a:spcBef>
                <a:spcPts val="375"/>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A Guide to Itinerant Early Childhood Special Education Services (brookespublishing.com)</a:t>
            </a:r>
            <a:endParaRPr kumimoji="0" lang="en-US" sz="2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028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EAA4-AE53-8CA4-9223-FA93CAA4290D}"/>
              </a:ext>
            </a:extLst>
          </p:cNvPr>
          <p:cNvSpPr>
            <a:spLocks noGrp="1"/>
          </p:cNvSpPr>
          <p:nvPr>
            <p:ph type="title"/>
          </p:nvPr>
        </p:nvSpPr>
        <p:spPr>
          <a:xfrm>
            <a:off x="628650" y="212728"/>
            <a:ext cx="7886700" cy="1325563"/>
          </a:xfrm>
        </p:spPr>
        <p:txBody>
          <a:bodyPr/>
          <a:lstStyle/>
          <a:p>
            <a:r>
              <a:rPr lang="en-US" dirty="0"/>
              <a:t>EBPs &amp; Instructional Practices </a:t>
            </a:r>
            <a:br>
              <a:rPr lang="en-US" dirty="0"/>
            </a:br>
            <a:endParaRPr lang="en-US" dirty="0"/>
          </a:p>
        </p:txBody>
      </p:sp>
      <p:sp>
        <p:nvSpPr>
          <p:cNvPr id="3" name="Content Placeholder 2">
            <a:extLst>
              <a:ext uri="{FF2B5EF4-FFF2-40B4-BE49-F238E27FC236}">
                <a16:creationId xmlns:a16="http://schemas.microsoft.com/office/drawing/2014/main" id="{12E4AF13-1AEF-046F-9539-7F87A7C65F4A}"/>
              </a:ext>
            </a:extLst>
          </p:cNvPr>
          <p:cNvSpPr>
            <a:spLocks noGrp="1"/>
          </p:cNvSpPr>
          <p:nvPr>
            <p:ph idx="1"/>
          </p:nvPr>
        </p:nvSpPr>
        <p:spPr>
          <a:xfrm>
            <a:off x="628650" y="1124994"/>
            <a:ext cx="7886700" cy="5035174"/>
          </a:xfrm>
        </p:spPr>
        <p:txBody>
          <a:bodyPr>
            <a:normAutofit fontScale="92500" lnSpcReduction="10000"/>
          </a:body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Once specific target skills are identified, special educators must determine </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evidence-based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and </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instructional practices. </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200" b="0" i="0" u="none" strike="noStrike" kern="1200" cap="none" spc="0" normalizeH="0" baseline="0" noProof="0" dirty="0">
                <a:ln>
                  <a:noFill/>
                </a:ln>
                <a:solidFill>
                  <a:srgbClr val="212529"/>
                </a:solidFill>
                <a:effectLst/>
                <a:uLnTx/>
                <a:uFillTx/>
                <a:latin typeface="-apple-system"/>
                <a:ea typeface="+mn-ea"/>
                <a:cs typeface="+mn-cs"/>
              </a:rPr>
              <a:t>“Evidence-based practice in the field of early childhood is the process that pulls together the best available research, knowledge from professional experts, and data and input from children and their caregivers, to identify and provide services, evaluated and proven to achieve positive outcomes for children and families.”</a:t>
            </a:r>
            <a:endParaRPr kumimoji="0" lang="en-US" sz="2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ECTA Center: Evidence-Based Practice</a:t>
            </a:r>
            <a:endPar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“When teachers of young children identify specific behaviors or skills they want a child to learn, they can use systematic instruction practices to teach those targeted skills. By carefully planning and intentionally using teacher-directed instruction strategies, teachers can help a child learn new behavior, continue to use the behavior over time, and use the behavior in different activities and with different people.”</a:t>
            </a:r>
          </a:p>
          <a:p>
            <a:pPr marL="0" marR="0" lvl="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PG_Ins_SystematicInstr_prac_print_2017.pdf (ectacenter.org)</a:t>
            </a:r>
            <a:endPar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buNone/>
            </a:pPr>
            <a:endParaRPr lang="en-US" dirty="0"/>
          </a:p>
        </p:txBody>
      </p:sp>
    </p:spTree>
    <p:extLst>
      <p:ext uri="{BB962C8B-B14F-4D97-AF65-F5344CB8AC3E}">
        <p14:creationId xmlns:p14="http://schemas.microsoft.com/office/powerpoint/2010/main" val="2584886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50956-E853-9BD4-C400-3A309D237019}"/>
              </a:ext>
            </a:extLst>
          </p:cNvPr>
          <p:cNvSpPr>
            <a:spLocks noGrp="1"/>
          </p:cNvSpPr>
          <p:nvPr>
            <p:ph type="title"/>
          </p:nvPr>
        </p:nvSpPr>
        <p:spPr>
          <a:xfrm>
            <a:off x="552451" y="167420"/>
            <a:ext cx="7886700" cy="1325563"/>
          </a:xfrm>
        </p:spPr>
        <p:txBody>
          <a:bodyPr/>
          <a:lstStyle/>
          <a:p>
            <a:r>
              <a:rPr lang="en-US" dirty="0"/>
              <a:t>Instructional Practices</a:t>
            </a:r>
          </a:p>
        </p:txBody>
      </p:sp>
      <p:sp>
        <p:nvSpPr>
          <p:cNvPr id="3" name="Content Placeholder 2">
            <a:extLst>
              <a:ext uri="{FF2B5EF4-FFF2-40B4-BE49-F238E27FC236}">
                <a16:creationId xmlns:a16="http://schemas.microsoft.com/office/drawing/2014/main" id="{1A107443-79C8-FDF3-585F-891B3C368D0C}"/>
              </a:ext>
            </a:extLst>
          </p:cNvPr>
          <p:cNvSpPr>
            <a:spLocks noGrp="1"/>
          </p:cNvSpPr>
          <p:nvPr>
            <p:ph idx="1"/>
          </p:nvPr>
        </p:nvSpPr>
        <p:spPr>
          <a:xfrm>
            <a:off x="492725" y="1253331"/>
            <a:ext cx="7886700" cy="4351338"/>
          </a:xfrm>
        </p:spPr>
        <p:txBody>
          <a:bodyPr>
            <a:normAutofit fontScale="92500"/>
          </a:bodyPr>
          <a:lstStyle/>
          <a:p>
            <a:r>
              <a:rPr lang="en-US" sz="2600" dirty="0"/>
              <a:t>Instructional practices must: </a:t>
            </a:r>
          </a:p>
          <a:p>
            <a:pPr marL="800100" lvl="1" indent="-285750"/>
            <a:r>
              <a:rPr lang="en-US" sz="2600" dirty="0"/>
              <a:t>Be planned and intentional. </a:t>
            </a:r>
          </a:p>
          <a:p>
            <a:pPr marL="800100" lvl="1" indent="-285750"/>
            <a:r>
              <a:rPr lang="en-US" sz="2600" dirty="0"/>
              <a:t>Be delivered with fidelity. </a:t>
            </a:r>
          </a:p>
          <a:p>
            <a:pPr marL="800100" lvl="1" indent="-285750"/>
            <a:r>
              <a:rPr lang="en-US" sz="2600" dirty="0"/>
              <a:t>Make use of verbal, gestural, physical, or other kinds of prompts and prompt fading techniques.</a:t>
            </a:r>
          </a:p>
          <a:p>
            <a:pPr marL="800100" lvl="1" indent="-285750"/>
            <a:r>
              <a:rPr lang="en-US" sz="2600" dirty="0"/>
              <a:t>Use different behavior elaboration strategies (modeling, providing choices, asking questions, expansions, etc.). </a:t>
            </a:r>
          </a:p>
          <a:p>
            <a:pPr marL="800100" lvl="1" indent="-285750"/>
            <a:r>
              <a:rPr lang="en-US" sz="2600" dirty="0"/>
              <a:t>Provide multiple learning opportunities across different activities, with different people, and across materials to promote not only the acquisition of the target skill but also maintenance and generalization.</a:t>
            </a:r>
          </a:p>
          <a:p>
            <a:endParaRPr lang="en-US" dirty="0"/>
          </a:p>
        </p:txBody>
      </p:sp>
      <p:sp>
        <p:nvSpPr>
          <p:cNvPr id="4" name="TextBox 3">
            <a:extLst>
              <a:ext uri="{FF2B5EF4-FFF2-40B4-BE49-F238E27FC236}">
                <a16:creationId xmlns:a16="http://schemas.microsoft.com/office/drawing/2014/main" id="{C44A6A7A-7970-82D3-B7C9-805287FDF5C8}"/>
              </a:ext>
            </a:extLst>
          </p:cNvPr>
          <p:cNvSpPr txBox="1"/>
          <p:nvPr/>
        </p:nvSpPr>
        <p:spPr>
          <a:xfrm>
            <a:off x="1299412" y="5486400"/>
            <a:ext cx="6392778" cy="400110"/>
          </a:xfrm>
          <a:prstGeom prst="rect">
            <a:avLst/>
          </a:prstGeom>
          <a:noFill/>
        </p:spPr>
        <p:txBody>
          <a:bodyPr wrap="square">
            <a:spAutoFit/>
          </a:bodyPr>
          <a:lstStyle/>
          <a:p>
            <a:r>
              <a:rPr lang="en-US" sz="2000" dirty="0">
                <a:hlinkClick r:id="rId3"/>
              </a:rPr>
              <a:t>Systematic Instructional Practices Checklist (ectacenter.org)</a:t>
            </a:r>
            <a:endParaRPr lang="en-US" sz="2000" dirty="0"/>
          </a:p>
        </p:txBody>
      </p:sp>
    </p:spTree>
    <p:extLst>
      <p:ext uri="{BB962C8B-B14F-4D97-AF65-F5344CB8AC3E}">
        <p14:creationId xmlns:p14="http://schemas.microsoft.com/office/powerpoint/2010/main" val="2932181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F7231-4EB9-1029-EFD1-A34DBBA2FB2D}"/>
              </a:ext>
            </a:extLst>
          </p:cNvPr>
          <p:cNvSpPr>
            <a:spLocks noGrp="1"/>
          </p:cNvSpPr>
          <p:nvPr>
            <p:ph type="title"/>
          </p:nvPr>
        </p:nvSpPr>
        <p:spPr>
          <a:xfrm>
            <a:off x="628650" y="85724"/>
            <a:ext cx="7886700" cy="1064043"/>
          </a:xfrm>
        </p:spPr>
        <p:txBody>
          <a:bodyPr>
            <a:normAutofit/>
          </a:bodyPr>
          <a:lstStyle/>
          <a:p>
            <a:r>
              <a:rPr lang="en-US" dirty="0"/>
              <a:t>Embedded Instruction</a:t>
            </a:r>
          </a:p>
        </p:txBody>
      </p:sp>
      <p:sp>
        <p:nvSpPr>
          <p:cNvPr id="3" name="Content Placeholder 2">
            <a:extLst>
              <a:ext uri="{FF2B5EF4-FFF2-40B4-BE49-F238E27FC236}">
                <a16:creationId xmlns:a16="http://schemas.microsoft.com/office/drawing/2014/main" id="{500D8609-8C85-294A-E23A-1CCBE4997944}"/>
              </a:ext>
            </a:extLst>
          </p:cNvPr>
          <p:cNvSpPr>
            <a:spLocks noGrp="1"/>
          </p:cNvSpPr>
          <p:nvPr>
            <p:ph idx="1"/>
          </p:nvPr>
        </p:nvSpPr>
        <p:spPr>
          <a:xfrm>
            <a:off x="628650" y="1130968"/>
            <a:ext cx="7886700" cy="4757237"/>
          </a:xfrm>
        </p:spPr>
        <p:txBody>
          <a:bodyPr>
            <a:normAutofit fontScale="92500" lnSpcReduction="10000"/>
          </a:bodyPr>
          <a:lstStyle/>
          <a:p>
            <a:pPr marL="0" indent="0">
              <a:buNone/>
            </a:pPr>
            <a:r>
              <a:rPr lang="en-US" sz="2600" dirty="0"/>
              <a:t>Embedded instruction can be used to facilitate the acquisition of target skills by providing opportunities for learning embedded into everyday early childhood classroom activities and routines.</a:t>
            </a:r>
          </a:p>
          <a:p>
            <a:pPr marL="0" indent="0">
              <a:buNone/>
            </a:pPr>
            <a:endParaRPr lang="en-US" sz="2600" dirty="0"/>
          </a:p>
          <a:p>
            <a:r>
              <a:rPr lang="en-US" sz="2600" dirty="0"/>
              <a:t>Identify the everyday class routine.</a:t>
            </a:r>
          </a:p>
          <a:p>
            <a:r>
              <a:rPr lang="en-US" sz="2600" dirty="0"/>
              <a:t>Determine multiple activities and routines that best lend themselves to teaching each target skill.</a:t>
            </a:r>
          </a:p>
          <a:p>
            <a:r>
              <a:rPr lang="en-US" sz="2600" dirty="0"/>
              <a:t>Consider the child’s interests and preferences.</a:t>
            </a:r>
          </a:p>
          <a:p>
            <a:r>
              <a:rPr lang="en-US" sz="2600" dirty="0"/>
              <a:t>Provide context-specific natural reinforcement for a child’s use of target skills or attempts to produce the behavior. </a:t>
            </a:r>
          </a:p>
          <a:p>
            <a:pPr marL="0" indent="0">
              <a:buNone/>
            </a:pPr>
            <a:endParaRPr lang="en-US" dirty="0"/>
          </a:p>
          <a:p>
            <a:pPr marL="0" indent="0" algn="ctr">
              <a:buNone/>
            </a:pPr>
            <a:r>
              <a:rPr lang="en-US" sz="2200" dirty="0">
                <a:hlinkClick r:id="rId3"/>
              </a:rPr>
              <a:t>Embedded Instructional Practices Checklist (ectacenter.org)</a:t>
            </a:r>
            <a:endParaRPr lang="en-US" sz="2200" dirty="0"/>
          </a:p>
          <a:p>
            <a:endParaRPr lang="en-US" dirty="0"/>
          </a:p>
        </p:txBody>
      </p:sp>
    </p:spTree>
    <p:extLst>
      <p:ext uri="{BB962C8B-B14F-4D97-AF65-F5344CB8AC3E}">
        <p14:creationId xmlns:p14="http://schemas.microsoft.com/office/powerpoint/2010/main" val="709802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FE216-1352-B767-EFED-450532BF4142}"/>
              </a:ext>
            </a:extLst>
          </p:cNvPr>
          <p:cNvSpPr>
            <a:spLocks noGrp="1"/>
          </p:cNvSpPr>
          <p:nvPr>
            <p:ph type="title"/>
          </p:nvPr>
        </p:nvSpPr>
        <p:spPr/>
        <p:txBody>
          <a:bodyPr/>
          <a:lstStyle/>
          <a:p>
            <a:r>
              <a:rPr lang="en-US" dirty="0"/>
              <a:t>Embedding Instructional Practices in Everyday Routines &amp; Activities</a:t>
            </a:r>
          </a:p>
        </p:txBody>
      </p:sp>
      <p:sp>
        <p:nvSpPr>
          <p:cNvPr id="3" name="Content Placeholder 2">
            <a:extLst>
              <a:ext uri="{FF2B5EF4-FFF2-40B4-BE49-F238E27FC236}">
                <a16:creationId xmlns:a16="http://schemas.microsoft.com/office/drawing/2014/main" id="{F8B818B9-7F39-857C-387B-4B1AE167BCC7}"/>
              </a:ext>
            </a:extLst>
          </p:cNvPr>
          <p:cNvSpPr>
            <a:spLocks noGrp="1"/>
          </p:cNvSpPr>
          <p:nvPr>
            <p:ph idx="1"/>
          </p:nvPr>
        </p:nvSpPr>
        <p:spPr>
          <a:xfrm>
            <a:off x="628650" y="1935496"/>
            <a:ext cx="7886700" cy="2987007"/>
          </a:xfrm>
        </p:spPr>
        <p:txBody>
          <a:bodyPr>
            <a:normAutofit/>
          </a:bodyPr>
          <a:lstStyle/>
          <a:p>
            <a:r>
              <a:rPr lang="en-US" sz="2400" dirty="0">
                <a:latin typeface="NotoSansMono-Regular_ait"/>
              </a:rPr>
              <a:t>C</a:t>
            </a:r>
            <a:r>
              <a:rPr lang="en-US" sz="2400" b="0" i="0" dirty="0">
                <a:effectLst/>
                <a:latin typeface="NotoSansMono-Regular_ait"/>
              </a:rPr>
              <a:t>hildren learn best when they’re </a:t>
            </a:r>
            <a:r>
              <a:rPr lang="en-US" sz="2400" b="0" i="0" dirty="0">
                <a:effectLst/>
                <a:latin typeface="NotoSans-BoldItalic_aj7"/>
              </a:rPr>
              <a:t>interested and motivated and when multiple</a:t>
            </a:r>
            <a:r>
              <a:rPr lang="en-US" sz="2400" b="0" i="0" dirty="0">
                <a:effectLst/>
                <a:latin typeface="NotoSansMono-Regular_ait"/>
              </a:rPr>
              <a:t> </a:t>
            </a:r>
            <a:r>
              <a:rPr lang="en-US" sz="2400" b="0" i="0" dirty="0">
                <a:effectLst/>
                <a:latin typeface="NotoSans-Italic_aj2"/>
              </a:rPr>
              <a:t>opportunities to learn and practice </a:t>
            </a:r>
            <a:r>
              <a:rPr lang="en-US" sz="2400" b="0" i="0" dirty="0">
                <a:effectLst/>
                <a:latin typeface="NotoSans-BoldItalic_aj7"/>
              </a:rPr>
              <a:t>occur naturally throughout the day. </a:t>
            </a:r>
          </a:p>
          <a:p>
            <a:r>
              <a:rPr lang="en-US" sz="2400" dirty="0">
                <a:latin typeface="NotoSansMono-Regular_ait"/>
              </a:rPr>
              <a:t>Determine the daily routines and activities that best lend themselves to learning each target skill and provide an opportunity to embed the instructional practices. </a:t>
            </a:r>
          </a:p>
          <a:p>
            <a:pPr marL="0" indent="0">
              <a:buNone/>
            </a:pPr>
            <a:endParaRPr lang="en-US" dirty="0">
              <a:solidFill>
                <a:srgbClr val="3E3D2D"/>
              </a:solidFill>
              <a:highlight>
                <a:srgbClr val="FFFF00"/>
              </a:highlight>
              <a:latin typeface="NotoSansMono-Regular_ait"/>
            </a:endParaRPr>
          </a:p>
        </p:txBody>
      </p:sp>
    </p:spTree>
    <p:extLst>
      <p:ext uri="{BB962C8B-B14F-4D97-AF65-F5344CB8AC3E}">
        <p14:creationId xmlns:p14="http://schemas.microsoft.com/office/powerpoint/2010/main" val="1180161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FE216-1352-B767-EFED-450532BF4142}"/>
              </a:ext>
            </a:extLst>
          </p:cNvPr>
          <p:cNvSpPr>
            <a:spLocks noGrp="1"/>
          </p:cNvSpPr>
          <p:nvPr>
            <p:ph type="title"/>
          </p:nvPr>
        </p:nvSpPr>
        <p:spPr/>
        <p:txBody>
          <a:bodyPr/>
          <a:lstStyle/>
          <a:p>
            <a:r>
              <a:rPr lang="en-US" dirty="0">
                <a:latin typeface="+mn-lt"/>
              </a:rPr>
              <a:t>Embedding Instructional Practices in Everyday Routines &amp; Activities - example</a:t>
            </a:r>
          </a:p>
        </p:txBody>
      </p:sp>
      <p:sp>
        <p:nvSpPr>
          <p:cNvPr id="3" name="Content Placeholder 2">
            <a:extLst>
              <a:ext uri="{FF2B5EF4-FFF2-40B4-BE49-F238E27FC236}">
                <a16:creationId xmlns:a16="http://schemas.microsoft.com/office/drawing/2014/main" id="{F8B818B9-7F39-857C-387B-4B1AE167BCC7}"/>
              </a:ext>
            </a:extLst>
          </p:cNvPr>
          <p:cNvSpPr>
            <a:spLocks noGrp="1"/>
          </p:cNvSpPr>
          <p:nvPr>
            <p:ph sz="half" idx="1"/>
          </p:nvPr>
        </p:nvSpPr>
        <p:spPr>
          <a:xfrm>
            <a:off x="480169" y="1822450"/>
            <a:ext cx="3886200" cy="4351338"/>
          </a:xfrm>
        </p:spPr>
        <p:txBody>
          <a:bodyPr>
            <a:normAutofit lnSpcReduction="10000"/>
          </a:bodyPr>
          <a:lstStyle/>
          <a:p>
            <a:r>
              <a:rPr lang="en-US" sz="2400" dirty="0">
                <a:solidFill>
                  <a:srgbClr val="3E3D2D"/>
                </a:solidFill>
                <a:latin typeface="NotoSansMono-Regular_ait"/>
              </a:rPr>
              <a:t>A simple way to identify these learning opportunities is by using a planning matrix.  </a:t>
            </a:r>
          </a:p>
          <a:p>
            <a:r>
              <a:rPr lang="en-US" sz="2400" dirty="0">
                <a:solidFill>
                  <a:srgbClr val="3E3D2D"/>
                </a:solidFill>
                <a:latin typeface="NotoSansMono-Regular_ait"/>
              </a:rPr>
              <a:t>A </a:t>
            </a:r>
            <a:r>
              <a:rPr lang="en-US" sz="2400" b="1" dirty="0">
                <a:solidFill>
                  <a:srgbClr val="3E3D2D"/>
                </a:solidFill>
                <a:latin typeface="NotoSansMono-Regular_ait"/>
              </a:rPr>
              <a:t>planning matrix </a:t>
            </a:r>
            <a:r>
              <a:rPr lang="en-US" sz="2400" dirty="0">
                <a:solidFill>
                  <a:srgbClr val="3E3D2D"/>
                </a:solidFill>
                <a:latin typeface="NotoSansMono-Regular_ait"/>
              </a:rPr>
              <a:t>is simply a matrix with the daily schedule written down the left-hand column and the target skills written across the top.  </a:t>
            </a:r>
          </a:p>
          <a:p>
            <a:r>
              <a:rPr lang="en-US" sz="2400" dirty="0">
                <a:solidFill>
                  <a:srgbClr val="3E3D2D"/>
                </a:solidFill>
                <a:latin typeface="NotoSansMono-Regular_ait"/>
              </a:rPr>
              <a:t>The instructional practices are then embedded into the matrix as determined.  </a:t>
            </a:r>
          </a:p>
          <a:p>
            <a:pPr marL="0" indent="0">
              <a:buNone/>
            </a:pPr>
            <a:endParaRPr lang="en-US" b="0" i="0" dirty="0">
              <a:solidFill>
                <a:srgbClr val="3E3D2D"/>
              </a:solidFill>
              <a:effectLst/>
              <a:latin typeface="NotoSansMono-Regular_ait"/>
            </a:endParaRPr>
          </a:p>
          <a:p>
            <a:pPr marL="0" indent="0">
              <a:buNone/>
            </a:pPr>
            <a:endParaRPr lang="en-US" dirty="0">
              <a:solidFill>
                <a:srgbClr val="3E3D2D"/>
              </a:solidFill>
              <a:highlight>
                <a:srgbClr val="FFFF00"/>
              </a:highlight>
              <a:latin typeface="NotoSansMono-Regular_ait"/>
            </a:endParaRPr>
          </a:p>
        </p:txBody>
      </p:sp>
      <p:graphicFrame>
        <p:nvGraphicFramePr>
          <p:cNvPr id="7" name="Table 7">
            <a:extLst>
              <a:ext uri="{FF2B5EF4-FFF2-40B4-BE49-F238E27FC236}">
                <a16:creationId xmlns:a16="http://schemas.microsoft.com/office/drawing/2014/main" id="{9EC6A6E1-D4EC-AD8B-C9BC-8652C502C2E8}"/>
              </a:ext>
            </a:extLst>
          </p:cNvPr>
          <p:cNvGraphicFramePr>
            <a:graphicFrameLocks noGrp="1"/>
          </p:cNvGraphicFramePr>
          <p:nvPr>
            <p:extLst>
              <p:ext uri="{D42A27DB-BD31-4B8C-83A1-F6EECF244321}">
                <p14:modId xmlns:p14="http://schemas.microsoft.com/office/powerpoint/2010/main" val="429242294"/>
              </p:ext>
            </p:extLst>
          </p:nvPr>
        </p:nvGraphicFramePr>
        <p:xfrm>
          <a:off x="4366368" y="1822450"/>
          <a:ext cx="4408665" cy="3987270"/>
        </p:xfrm>
        <a:graphic>
          <a:graphicData uri="http://schemas.openxmlformats.org/drawingml/2006/table">
            <a:tbl>
              <a:tblPr firstRow="1" bandRow="1">
                <a:tableStyleId>{D113A9D2-9D6B-4929-AA2D-F23B5EE8CBE7}</a:tableStyleId>
              </a:tblPr>
              <a:tblGrid>
                <a:gridCol w="881733">
                  <a:extLst>
                    <a:ext uri="{9D8B030D-6E8A-4147-A177-3AD203B41FA5}">
                      <a16:colId xmlns:a16="http://schemas.microsoft.com/office/drawing/2014/main" val="1888285627"/>
                    </a:ext>
                  </a:extLst>
                </a:gridCol>
                <a:gridCol w="881733">
                  <a:extLst>
                    <a:ext uri="{9D8B030D-6E8A-4147-A177-3AD203B41FA5}">
                      <a16:colId xmlns:a16="http://schemas.microsoft.com/office/drawing/2014/main" val="482264254"/>
                    </a:ext>
                  </a:extLst>
                </a:gridCol>
                <a:gridCol w="881733">
                  <a:extLst>
                    <a:ext uri="{9D8B030D-6E8A-4147-A177-3AD203B41FA5}">
                      <a16:colId xmlns:a16="http://schemas.microsoft.com/office/drawing/2014/main" val="2630210165"/>
                    </a:ext>
                  </a:extLst>
                </a:gridCol>
                <a:gridCol w="881733">
                  <a:extLst>
                    <a:ext uri="{9D8B030D-6E8A-4147-A177-3AD203B41FA5}">
                      <a16:colId xmlns:a16="http://schemas.microsoft.com/office/drawing/2014/main" val="455884536"/>
                    </a:ext>
                  </a:extLst>
                </a:gridCol>
                <a:gridCol w="881733">
                  <a:extLst>
                    <a:ext uri="{9D8B030D-6E8A-4147-A177-3AD203B41FA5}">
                      <a16:colId xmlns:a16="http://schemas.microsoft.com/office/drawing/2014/main" val="443382669"/>
                    </a:ext>
                  </a:extLst>
                </a:gridCol>
              </a:tblGrid>
              <a:tr h="327861">
                <a:tc>
                  <a:txBody>
                    <a:bodyPr/>
                    <a:lstStyle/>
                    <a:p>
                      <a:endParaRPr lang="en-US" dirty="0"/>
                    </a:p>
                  </a:txBody>
                  <a:tcPr/>
                </a:tc>
                <a:tc>
                  <a:txBody>
                    <a:bodyPr/>
                    <a:lstStyle/>
                    <a:p>
                      <a:r>
                        <a:rPr lang="en-US" dirty="0"/>
                        <a:t>Target Skill #1</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Target Skill #2</a:t>
                      </a:r>
                    </a:p>
                    <a:p>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Target Skill #3</a:t>
                      </a:r>
                    </a:p>
                    <a:p>
                      <a:endParaRPr 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t>Target Skill #4</a:t>
                      </a:r>
                    </a:p>
                    <a:p>
                      <a:endParaRPr lang="en-US" dirty="0"/>
                    </a:p>
                  </a:txBody>
                  <a:tcPr/>
                </a:tc>
                <a:extLst>
                  <a:ext uri="{0D108BD9-81ED-4DB2-BD59-A6C34878D82A}">
                    <a16:rowId xmlns:a16="http://schemas.microsoft.com/office/drawing/2014/main" val="1753786194"/>
                  </a:ext>
                </a:extLst>
              </a:tr>
              <a:tr h="327861">
                <a:tc>
                  <a:txBody>
                    <a:bodyPr/>
                    <a:lstStyle/>
                    <a:p>
                      <a:r>
                        <a:rPr lang="en-US" dirty="0"/>
                        <a:t>Arrival</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53353815"/>
                  </a:ext>
                </a:extLst>
              </a:tr>
              <a:tr h="327861">
                <a:tc>
                  <a:txBody>
                    <a:bodyPr/>
                    <a:lstStyle/>
                    <a:p>
                      <a:r>
                        <a:rPr lang="en-US" dirty="0"/>
                        <a:t>Breakfast</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432188401"/>
                  </a:ext>
                </a:extLst>
              </a:tr>
              <a:tr h="327861">
                <a:tc>
                  <a:txBody>
                    <a:bodyPr/>
                    <a:lstStyle/>
                    <a:p>
                      <a:r>
                        <a:rPr lang="en-US" dirty="0"/>
                        <a:t>Centers</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2795226"/>
                  </a:ext>
                </a:extLst>
              </a:tr>
              <a:tr h="327861">
                <a:tc>
                  <a:txBody>
                    <a:bodyPr/>
                    <a:lstStyle/>
                    <a:p>
                      <a:r>
                        <a:rPr lang="en-US" dirty="0"/>
                        <a:t>Group</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673141904"/>
                  </a:ext>
                </a:extLst>
              </a:tr>
              <a:tr h="327861">
                <a:tc>
                  <a:txBody>
                    <a:bodyPr/>
                    <a:lstStyle/>
                    <a:p>
                      <a:r>
                        <a:rPr lang="en-US" dirty="0"/>
                        <a:t>Outdoors</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833316600"/>
                  </a:ext>
                </a:extLst>
              </a:tr>
              <a:tr h="327861">
                <a:tc>
                  <a:txBody>
                    <a:bodyPr/>
                    <a:lstStyle/>
                    <a:p>
                      <a:r>
                        <a:rPr lang="en-US" dirty="0"/>
                        <a:t>Lunch</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142420669"/>
                  </a:ext>
                </a:extLst>
              </a:tr>
              <a:tr h="327861">
                <a:tc>
                  <a:txBody>
                    <a:bodyPr/>
                    <a:lstStyle/>
                    <a:p>
                      <a:r>
                        <a:rPr lang="en-US" dirty="0"/>
                        <a:t>Nap</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888746724"/>
                  </a:ext>
                </a:extLst>
              </a:tr>
              <a:tr h="327861">
                <a:tc>
                  <a:txBody>
                    <a:bodyPr/>
                    <a:lstStyle/>
                    <a:p>
                      <a:r>
                        <a:rPr lang="en-US" dirty="0"/>
                        <a:t>Centers</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58538156"/>
                  </a:ext>
                </a:extLst>
              </a:tr>
              <a:tr h="327861">
                <a:tc>
                  <a:txBody>
                    <a:bodyPr/>
                    <a:lstStyle/>
                    <a:p>
                      <a:r>
                        <a:rPr lang="en-US" dirty="0"/>
                        <a:t>Story</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881728772"/>
                  </a:ext>
                </a:extLst>
              </a:tr>
              <a:tr h="327861">
                <a:tc>
                  <a:txBody>
                    <a:bodyPr/>
                    <a:lstStyle/>
                    <a:p>
                      <a:r>
                        <a:rPr lang="en-US" dirty="0"/>
                        <a:t>Dismissal</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380071733"/>
                  </a:ext>
                </a:extLst>
              </a:tr>
            </a:tbl>
          </a:graphicData>
        </a:graphic>
      </p:graphicFrame>
    </p:spTree>
    <p:extLst>
      <p:ext uri="{BB962C8B-B14F-4D97-AF65-F5344CB8AC3E}">
        <p14:creationId xmlns:p14="http://schemas.microsoft.com/office/powerpoint/2010/main" val="849181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A57E-30B7-6896-DF08-9F759590ADD7}"/>
              </a:ext>
            </a:extLst>
          </p:cNvPr>
          <p:cNvSpPr>
            <a:spLocks noGrp="1"/>
          </p:cNvSpPr>
          <p:nvPr>
            <p:ph type="title"/>
          </p:nvPr>
        </p:nvSpPr>
        <p:spPr/>
        <p:txBody>
          <a:bodyPr/>
          <a:lstStyle/>
          <a:p>
            <a:r>
              <a:rPr lang="en-US" dirty="0"/>
              <a:t>The Planning Matrix</a:t>
            </a:r>
            <a:br>
              <a:rPr lang="en-US" dirty="0"/>
            </a:br>
            <a:endParaRPr lang="en-US" dirty="0"/>
          </a:p>
        </p:txBody>
      </p:sp>
      <p:sp>
        <p:nvSpPr>
          <p:cNvPr id="5" name="Content Placeholder 4">
            <a:extLst>
              <a:ext uri="{FF2B5EF4-FFF2-40B4-BE49-F238E27FC236}">
                <a16:creationId xmlns:a16="http://schemas.microsoft.com/office/drawing/2014/main" id="{27FF3B36-FFBD-DC67-C737-FA9FFF94D3D4}"/>
              </a:ext>
            </a:extLst>
          </p:cNvPr>
          <p:cNvSpPr>
            <a:spLocks noGrp="1"/>
          </p:cNvSpPr>
          <p:nvPr>
            <p:ph idx="1"/>
          </p:nvPr>
        </p:nvSpPr>
        <p:spPr>
          <a:xfrm>
            <a:off x="548439" y="1368425"/>
            <a:ext cx="8130340" cy="4351338"/>
          </a:xfrm>
        </p:spPr>
        <p:txBody>
          <a:bodyPr>
            <a:normAutofit/>
          </a:bodyPr>
          <a:lstStyle/>
          <a:p>
            <a:pPr marL="342900" marR="0" lvl="0" indent="-342900" algn="l" defTabSz="685800" rtl="0" eaLnBrk="1" fontAlgn="auto" latinLnBrk="0" hangingPunct="1">
              <a:lnSpc>
                <a:spcPct val="11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ea typeface="+mn-ea"/>
                <a:cs typeface="+mn-cs"/>
              </a:rPr>
              <a:t>Each child should have a single planning matrix that includes all of the ECSE teacher and therapists’ identified target skills and intentional teaching practices, as well as the daily activities in which to embed these learning opportunities.</a:t>
            </a:r>
          </a:p>
          <a:p>
            <a:pPr marL="342900" marR="0" lvl="0" indent="-342900" algn="l" defTabSz="685800" rtl="0" eaLnBrk="1" fontAlgn="auto" latinLnBrk="0" hangingPunct="1">
              <a:lnSpc>
                <a:spcPct val="110000"/>
              </a:lnSpc>
              <a:spcBef>
                <a:spcPts val="75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ea typeface="+mn-ea"/>
                <a:cs typeface="+mn-cs"/>
              </a:rPr>
              <a:t>Serves as a “road map” for the general </a:t>
            </a:r>
            <a:r>
              <a:rPr lang="en-US" sz="2400" dirty="0">
                <a:solidFill>
                  <a:prstClr val="black"/>
                </a:solidFill>
              </a:rPr>
              <a:t>EC teacher and teaching assistants.  </a:t>
            </a:r>
            <a:endParaRPr kumimoji="0" lang="en-US" sz="2400" b="0" i="0" u="none" strike="noStrike" kern="1200" cap="none" spc="0" normalizeH="0" baseline="0" noProof="0" dirty="0">
              <a:ln>
                <a:noFill/>
              </a:ln>
              <a:solidFill>
                <a:prstClr val="black"/>
              </a:solidFill>
              <a:effectLst/>
              <a:uLnTx/>
              <a:uFillTx/>
              <a:ea typeface="+mn-ea"/>
              <a:cs typeface="+mn-cs"/>
            </a:endParaRPr>
          </a:p>
          <a:p>
            <a:pPr marL="0" indent="0">
              <a:buNone/>
            </a:pPr>
            <a:endParaRPr lang="en-US" dirty="0"/>
          </a:p>
        </p:txBody>
      </p:sp>
    </p:spTree>
    <p:extLst>
      <p:ext uri="{BB962C8B-B14F-4D97-AF65-F5344CB8AC3E}">
        <p14:creationId xmlns:p14="http://schemas.microsoft.com/office/powerpoint/2010/main" val="1389617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C7886-712A-69FF-6414-DFE104C9BA9F}"/>
              </a:ext>
            </a:extLst>
          </p:cNvPr>
          <p:cNvSpPr>
            <a:spLocks noGrp="1"/>
          </p:cNvSpPr>
          <p:nvPr>
            <p:ph type="title"/>
          </p:nvPr>
        </p:nvSpPr>
        <p:spPr/>
        <p:txBody>
          <a:bodyPr/>
          <a:lstStyle/>
          <a:p>
            <a:r>
              <a:rPr lang="en-US" dirty="0"/>
              <a:t>Early Childhood Inclusion</a:t>
            </a:r>
          </a:p>
        </p:txBody>
      </p:sp>
      <p:sp>
        <p:nvSpPr>
          <p:cNvPr id="3" name="Content Placeholder 2">
            <a:extLst>
              <a:ext uri="{FF2B5EF4-FFF2-40B4-BE49-F238E27FC236}">
                <a16:creationId xmlns:a16="http://schemas.microsoft.com/office/drawing/2014/main" id="{AEC6E219-4C79-8F7A-E5B5-9560C2B55825}"/>
              </a:ext>
            </a:extLst>
          </p:cNvPr>
          <p:cNvSpPr>
            <a:spLocks noGrp="1"/>
          </p:cNvSpPr>
          <p:nvPr>
            <p:ph idx="1"/>
          </p:nvPr>
        </p:nvSpPr>
        <p:spPr/>
        <p:txBody>
          <a:bodyPr/>
          <a:lstStyle/>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Introduction to Early Childhood Inclusion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The Early Childhood Environment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b="1"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Specialized Instruction</a:t>
            </a:r>
            <a:endParaRPr lang="en-US" sz="2400" b="1" kern="100"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Importance of Collaboration</a:t>
            </a:r>
          </a:p>
          <a:p>
            <a:pPr marL="257175" indent="-257175">
              <a:lnSpc>
                <a:spcPct val="107000"/>
              </a:lnSpc>
              <a:spcBef>
                <a:spcPts val="0"/>
              </a:spcBef>
              <a:buFont typeface="+mj-lt"/>
              <a:buAutoNum type="arabicPeriod"/>
            </a:pPr>
            <a:r>
              <a:rPr lang="en-US" sz="2400" kern="100" dirty="0">
                <a:latin typeface="Calibri" panose="020F0502020204030204" pitchFamily="34" charset="0"/>
                <a:ea typeface="Calibri" panose="020F0502020204030204" pitchFamily="34" charset="0"/>
                <a:cs typeface="Calibri" panose="020F0502020204030204" pitchFamily="34" charset="0"/>
              </a:rPr>
              <a:t>The Future of Inclusion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spcAft>
                <a:spcPts val="600"/>
              </a:spcAft>
              <a:buFont typeface="+mj-lt"/>
              <a:buAutoNum type="arabicPeriod"/>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57645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32A3-1590-6223-D0E8-61E68C3DACD2}"/>
              </a:ext>
            </a:extLst>
          </p:cNvPr>
          <p:cNvSpPr>
            <a:spLocks noGrp="1"/>
          </p:cNvSpPr>
          <p:nvPr>
            <p:ph type="title"/>
          </p:nvPr>
        </p:nvSpPr>
        <p:spPr/>
        <p:txBody>
          <a:bodyPr/>
          <a:lstStyle/>
          <a:p>
            <a:r>
              <a:rPr lang="en-US" dirty="0"/>
              <a:t>Monitoring Effectiveness of Instructional Practices</a:t>
            </a:r>
          </a:p>
        </p:txBody>
      </p:sp>
      <p:sp>
        <p:nvSpPr>
          <p:cNvPr id="3" name="Content Placeholder 2">
            <a:extLst>
              <a:ext uri="{FF2B5EF4-FFF2-40B4-BE49-F238E27FC236}">
                <a16:creationId xmlns:a16="http://schemas.microsoft.com/office/drawing/2014/main" id="{2DBB3E21-2E9E-6ABF-CB90-1F33D15C7C98}"/>
              </a:ext>
            </a:extLst>
          </p:cNvPr>
          <p:cNvSpPr>
            <a:spLocks noGrp="1"/>
          </p:cNvSpPr>
          <p:nvPr>
            <p:ph idx="1"/>
          </p:nvPr>
        </p:nvSpPr>
        <p:spPr/>
        <p:txBody>
          <a:bodyPr>
            <a:normAutofit/>
          </a:bodyPr>
          <a:lstStyle/>
          <a:p>
            <a:pPr marL="0" indent="0" algn="ctr">
              <a:buNone/>
            </a:pPr>
            <a:endParaRPr lang="en-US" sz="3200" dirty="0"/>
          </a:p>
          <a:p>
            <a:pPr marL="0" indent="0" algn="ctr">
              <a:buNone/>
            </a:pPr>
            <a:endParaRPr lang="en-US" sz="3200" dirty="0"/>
          </a:p>
          <a:p>
            <a:pPr marL="0" indent="0" algn="ctr">
              <a:buNone/>
            </a:pPr>
            <a:r>
              <a:rPr lang="en-US" sz="3200" dirty="0"/>
              <a:t>Implementation fidelity &amp; </a:t>
            </a:r>
          </a:p>
          <a:p>
            <a:pPr marL="0" indent="0" algn="ctr">
              <a:buNone/>
            </a:pPr>
            <a:r>
              <a:rPr lang="en-US" sz="3200" dirty="0"/>
              <a:t>Monitoring child progress </a:t>
            </a:r>
          </a:p>
          <a:p>
            <a:pPr marL="0" indent="0">
              <a:buNone/>
            </a:pPr>
            <a:endParaRPr lang="en-US" dirty="0">
              <a:highlight>
                <a:srgbClr val="FFFF00"/>
              </a:highlight>
            </a:endParaRPr>
          </a:p>
          <a:p>
            <a:pPr marL="0" indent="0">
              <a:buNone/>
            </a:pPr>
            <a:endParaRPr lang="en-US" dirty="0"/>
          </a:p>
        </p:txBody>
      </p:sp>
    </p:spTree>
    <p:extLst>
      <p:ext uri="{BB962C8B-B14F-4D97-AF65-F5344CB8AC3E}">
        <p14:creationId xmlns:p14="http://schemas.microsoft.com/office/powerpoint/2010/main" val="1973204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C1DC5-A562-7E70-FF57-4066C9A430C3}"/>
              </a:ext>
            </a:extLst>
          </p:cNvPr>
          <p:cNvSpPr>
            <a:spLocks noGrp="1"/>
          </p:cNvSpPr>
          <p:nvPr>
            <p:ph type="title"/>
          </p:nvPr>
        </p:nvSpPr>
        <p:spPr>
          <a:xfrm>
            <a:off x="628650" y="123072"/>
            <a:ext cx="7886700" cy="1325563"/>
          </a:xfrm>
        </p:spPr>
        <p:txBody>
          <a:bodyPr/>
          <a:lstStyle/>
          <a:p>
            <a:r>
              <a:rPr lang="en-US" dirty="0"/>
              <a:t>Implementation Fidelity</a:t>
            </a:r>
          </a:p>
        </p:txBody>
      </p:sp>
      <p:sp>
        <p:nvSpPr>
          <p:cNvPr id="3" name="Content Placeholder 2">
            <a:extLst>
              <a:ext uri="{FF2B5EF4-FFF2-40B4-BE49-F238E27FC236}">
                <a16:creationId xmlns:a16="http://schemas.microsoft.com/office/drawing/2014/main" id="{BBFB8C3E-B959-D98F-C6FF-4E4E5A83C36B}"/>
              </a:ext>
            </a:extLst>
          </p:cNvPr>
          <p:cNvSpPr>
            <a:spLocks noGrp="1"/>
          </p:cNvSpPr>
          <p:nvPr>
            <p:ph idx="1"/>
          </p:nvPr>
        </p:nvSpPr>
        <p:spPr>
          <a:xfrm>
            <a:off x="628650" y="1448635"/>
            <a:ext cx="7886700" cy="4351338"/>
          </a:xfrm>
        </p:spPr>
        <p:txBody>
          <a:bodyPr>
            <a:normAutofit lnSpcReduction="10000"/>
          </a:bodyPr>
          <a:lstStyle/>
          <a:p>
            <a:pPr marL="0" indent="0" algn="ctr">
              <a:buNone/>
            </a:pPr>
            <a:r>
              <a:rPr lang="en-US" sz="2400" dirty="0"/>
              <a:t>Fidelity may be defined as the extent to which the delivery of an intervention or instructional practice adheres to the intended steps of implementation.</a:t>
            </a:r>
          </a:p>
          <a:p>
            <a:pPr marL="0" indent="0" algn="ctr">
              <a:buNone/>
            </a:pPr>
            <a:endParaRPr lang="en-US" sz="2400" dirty="0"/>
          </a:p>
          <a:p>
            <a:pPr marL="0" indent="0" algn="ctr">
              <a:buNone/>
            </a:pPr>
            <a:r>
              <a:rPr lang="en-US" sz="2400" dirty="0"/>
              <a:t>Therefore, the effectiveness of the intervention depends on consistent adherence to the implementation steps.</a:t>
            </a:r>
          </a:p>
          <a:p>
            <a:pPr marL="0" indent="0" algn="ctr">
              <a:buNone/>
            </a:pPr>
            <a:endParaRPr lang="en-US" sz="2400" dirty="0"/>
          </a:p>
          <a:p>
            <a:pPr marL="0" indent="0" algn="ctr">
              <a:buNone/>
            </a:pPr>
            <a:r>
              <a:rPr lang="en-US" sz="2400" dirty="0"/>
              <a:t>In order to transfer teaching strategies to a general EC teacher so they can deliver the practice with fidelity, the ESCE teachers should consider using an Implementation Checklist.  The implementation checklist provides the specific steps of a child-focused intervention strategy. </a:t>
            </a:r>
          </a:p>
          <a:p>
            <a:pPr marL="0" indent="0" algn="ctr">
              <a:buNone/>
            </a:pPr>
            <a:endParaRPr lang="en-US" dirty="0"/>
          </a:p>
          <a:p>
            <a:pPr marL="0" indent="0" algn="ctr">
              <a:buNone/>
            </a:pPr>
            <a:endParaRPr lang="en-US" dirty="0"/>
          </a:p>
          <a:p>
            <a:endParaRPr lang="en-US" dirty="0">
              <a:highlight>
                <a:srgbClr val="FF00FF"/>
              </a:highlight>
            </a:endParaRPr>
          </a:p>
          <a:p>
            <a:endParaRPr lang="en-US" dirty="0">
              <a:highlight>
                <a:srgbClr val="FF00FF"/>
              </a:highlight>
            </a:endParaRPr>
          </a:p>
          <a:p>
            <a:pPr marL="0" indent="0">
              <a:buNone/>
            </a:pPr>
            <a:endParaRPr lang="en-US" dirty="0">
              <a:highlight>
                <a:srgbClr val="FF00FF"/>
              </a:highlight>
            </a:endParaRPr>
          </a:p>
          <a:p>
            <a:endParaRPr lang="en-US" dirty="0"/>
          </a:p>
        </p:txBody>
      </p:sp>
    </p:spTree>
    <p:extLst>
      <p:ext uri="{BB962C8B-B14F-4D97-AF65-F5344CB8AC3E}">
        <p14:creationId xmlns:p14="http://schemas.microsoft.com/office/powerpoint/2010/main" val="228887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90231-7BE6-7E62-751D-904C7C923891}"/>
              </a:ext>
            </a:extLst>
          </p:cNvPr>
          <p:cNvSpPr>
            <a:spLocks noGrp="1"/>
          </p:cNvSpPr>
          <p:nvPr>
            <p:ph type="title"/>
          </p:nvPr>
        </p:nvSpPr>
        <p:spPr>
          <a:xfrm>
            <a:off x="628650" y="236792"/>
            <a:ext cx="7886700" cy="1325563"/>
          </a:xfrm>
        </p:spPr>
        <p:txBody>
          <a:bodyPr/>
          <a:lstStyle/>
          <a:p>
            <a:r>
              <a:rPr lang="en-US" dirty="0"/>
              <a:t>Progress Monitoring</a:t>
            </a:r>
          </a:p>
        </p:txBody>
      </p:sp>
      <p:sp>
        <p:nvSpPr>
          <p:cNvPr id="3" name="Content Placeholder 2">
            <a:extLst>
              <a:ext uri="{FF2B5EF4-FFF2-40B4-BE49-F238E27FC236}">
                <a16:creationId xmlns:a16="http://schemas.microsoft.com/office/drawing/2014/main" id="{8EF8E280-5665-4AC7-D052-B34F6886C156}"/>
              </a:ext>
            </a:extLst>
          </p:cNvPr>
          <p:cNvSpPr>
            <a:spLocks noGrp="1"/>
          </p:cNvSpPr>
          <p:nvPr>
            <p:ph idx="1"/>
          </p:nvPr>
        </p:nvSpPr>
        <p:spPr>
          <a:xfrm>
            <a:off x="628650" y="1562355"/>
            <a:ext cx="7886700" cy="4351338"/>
          </a:xfrm>
        </p:spPr>
        <p:txBody>
          <a:bodyPr/>
          <a:lstStyle/>
          <a:p>
            <a:pPr marL="0" indent="0">
              <a:buNone/>
            </a:pPr>
            <a:r>
              <a:rPr lang="en-US" sz="2400" dirty="0"/>
              <a:t>Monitoring the child’s progress provides feedback relative to:</a:t>
            </a:r>
          </a:p>
          <a:p>
            <a:pPr marL="342900" indent="-342900">
              <a:buFont typeface="Arial" panose="020B0604020202020204" pitchFamily="34" charset="0"/>
              <a:buChar char="•"/>
            </a:pPr>
            <a:r>
              <a:rPr lang="en-US" sz="2400" dirty="0"/>
              <a:t>the efficacy of the intervention strategies,</a:t>
            </a:r>
          </a:p>
          <a:p>
            <a:pPr marL="342900" indent="-342900">
              <a:buFont typeface="Arial" panose="020B0604020202020204" pitchFamily="34" charset="0"/>
              <a:buChar char="•"/>
            </a:pPr>
            <a:r>
              <a:rPr lang="en-US" sz="2400" dirty="0"/>
              <a:t>the circumstances in which a child can successfully perform a skill and,</a:t>
            </a:r>
          </a:p>
          <a:p>
            <a:pPr marL="342900" indent="-342900">
              <a:buFont typeface="Arial" panose="020B0604020202020204" pitchFamily="34" charset="0"/>
              <a:buChar char="•"/>
            </a:pPr>
            <a:r>
              <a:rPr lang="en-US" sz="2400" dirty="0"/>
              <a:t>the amount or kind of support a child needs to make progress. </a:t>
            </a:r>
          </a:p>
          <a:p>
            <a:pPr marL="0" indent="0">
              <a:buNone/>
            </a:pPr>
            <a:endParaRPr lang="en-US" sz="2400" dirty="0"/>
          </a:p>
          <a:p>
            <a:pPr marL="0" indent="0">
              <a:buNone/>
            </a:pPr>
            <a:endParaRPr lang="en-US" sz="2400" dirty="0"/>
          </a:p>
          <a:p>
            <a:pPr marL="0" indent="0" algn="ctr">
              <a:buNone/>
            </a:pPr>
            <a:r>
              <a:rPr lang="en-US" sz="2400" dirty="0"/>
              <a:t>ECSEs rely on accurate and comprehensive data when making decisions about instruction/strategies. </a:t>
            </a:r>
          </a:p>
          <a:p>
            <a:pPr marL="0" indent="0">
              <a:buNone/>
            </a:pPr>
            <a:endParaRPr lang="en-US" dirty="0"/>
          </a:p>
        </p:txBody>
      </p:sp>
    </p:spTree>
    <p:extLst>
      <p:ext uri="{BB962C8B-B14F-4D97-AF65-F5344CB8AC3E}">
        <p14:creationId xmlns:p14="http://schemas.microsoft.com/office/powerpoint/2010/main" val="1977539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0FA2A-F975-6600-882C-1B52ED7169D7}"/>
              </a:ext>
            </a:extLst>
          </p:cNvPr>
          <p:cNvSpPr>
            <a:spLocks noGrp="1"/>
          </p:cNvSpPr>
          <p:nvPr>
            <p:ph type="title"/>
          </p:nvPr>
        </p:nvSpPr>
        <p:spPr/>
        <p:txBody>
          <a:bodyPr/>
          <a:lstStyle/>
          <a:p>
            <a:r>
              <a:rPr lang="en-US" dirty="0"/>
              <a:t>Progress Monitoring cont. </a:t>
            </a:r>
          </a:p>
        </p:txBody>
      </p:sp>
      <p:sp>
        <p:nvSpPr>
          <p:cNvPr id="3" name="Content Placeholder 2">
            <a:extLst>
              <a:ext uri="{FF2B5EF4-FFF2-40B4-BE49-F238E27FC236}">
                <a16:creationId xmlns:a16="http://schemas.microsoft.com/office/drawing/2014/main" id="{11A77618-344D-F66D-2F3D-DFF68927CD2C}"/>
              </a:ext>
            </a:extLst>
          </p:cNvPr>
          <p:cNvSpPr>
            <a:spLocks noGrp="1"/>
          </p:cNvSpPr>
          <p:nvPr>
            <p:ph idx="1"/>
          </p:nvPr>
        </p:nvSpPr>
        <p:spPr/>
        <p:txBody>
          <a:bodyPr/>
          <a:lstStyle/>
          <a:p>
            <a:pPr marL="342900" indent="-342900">
              <a:buFont typeface="Arial" panose="020B0604020202020204" pitchFamily="34" charset="0"/>
              <a:buChar char="•"/>
            </a:pPr>
            <a:r>
              <a:rPr lang="en-US" sz="2400" dirty="0"/>
              <a:t>While general EC teachers assess all children according to the early learning standards, additional monitoring is often necessary for children with disabilities relative to their individual goals and outcomes. </a:t>
            </a:r>
          </a:p>
          <a:p>
            <a:pPr marL="342900" indent="-342900">
              <a:buFont typeface="Arial" panose="020B0604020202020204" pitchFamily="34" charset="0"/>
              <a:buChar char="•"/>
            </a:pPr>
            <a:r>
              <a:rPr lang="en-US" sz="2400" dirty="0"/>
              <a:t>To monitor progress effectively, data collection decisions, such as who will collect the data, what data will be collected, and when it will be collected, will need to be determined. </a:t>
            </a:r>
          </a:p>
          <a:p>
            <a:pPr marL="342900" indent="-342900">
              <a:buFont typeface="Arial" panose="020B0604020202020204" pitchFamily="34" charset="0"/>
              <a:buChar char="•"/>
            </a:pPr>
            <a:r>
              <a:rPr lang="en-US" sz="2400" dirty="0"/>
              <a:t>It is also important to identify how data will be used to make decisions about instructional practices. </a:t>
            </a:r>
          </a:p>
          <a:p>
            <a:pPr marL="0" indent="0">
              <a:buNone/>
            </a:pPr>
            <a:endParaRPr lang="en-US" dirty="0"/>
          </a:p>
        </p:txBody>
      </p:sp>
    </p:spTree>
    <p:extLst>
      <p:ext uri="{BB962C8B-B14F-4D97-AF65-F5344CB8AC3E}">
        <p14:creationId xmlns:p14="http://schemas.microsoft.com/office/powerpoint/2010/main" val="4046148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5C106-0653-4B0F-7638-69A5F4DA0DAB}"/>
              </a:ext>
            </a:extLst>
          </p:cNvPr>
          <p:cNvSpPr>
            <a:spLocks noGrp="1"/>
          </p:cNvSpPr>
          <p:nvPr>
            <p:ph type="title"/>
          </p:nvPr>
        </p:nvSpPr>
        <p:spPr/>
        <p:txBody>
          <a:bodyPr/>
          <a:lstStyle/>
          <a:p>
            <a:r>
              <a:rPr lang="en-US" dirty="0"/>
              <a:t>Disclaimer</a:t>
            </a:r>
          </a:p>
        </p:txBody>
      </p:sp>
      <p:sp>
        <p:nvSpPr>
          <p:cNvPr id="6" name="Content Placeholder 2">
            <a:extLst>
              <a:ext uri="{FF2B5EF4-FFF2-40B4-BE49-F238E27FC236}">
                <a16:creationId xmlns:a16="http://schemas.microsoft.com/office/drawing/2014/main" id="{57E82B1D-01DC-238C-6919-20197EF8094B}"/>
              </a:ext>
            </a:extLst>
          </p:cNvPr>
          <p:cNvSpPr txBox="1">
            <a:spLocks/>
          </p:cNvSpPr>
          <p:nvPr/>
        </p:nvSpPr>
        <p:spPr>
          <a:xfrm>
            <a:off x="628650" y="2067705"/>
            <a:ext cx="8268215" cy="3263504"/>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1285875" indent="0">
              <a:lnSpc>
                <a:spcPct val="106000"/>
              </a:lnSpc>
              <a:spcBef>
                <a:spcPts val="0"/>
              </a:spcBef>
              <a:spcAft>
                <a:spcPts val="800"/>
              </a:spcAft>
              <a:buFont typeface="Arial" panose="020B0604020202020204" pitchFamily="34" charset="0"/>
              <a:buNone/>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6000"/>
              </a:lnSpc>
              <a:spcBef>
                <a:spcPts val="0"/>
              </a:spcBef>
              <a:spcAft>
                <a:spcPts val="800"/>
              </a:spcAft>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1600" dirty="0"/>
          </a:p>
        </p:txBody>
      </p:sp>
    </p:spTree>
    <p:extLst>
      <p:ext uri="{BB962C8B-B14F-4D97-AF65-F5344CB8AC3E}">
        <p14:creationId xmlns:p14="http://schemas.microsoft.com/office/powerpoint/2010/main" val="56409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E83B4B1-6D4A-F7A2-1A79-B85FFE1AECC1}"/>
              </a:ext>
            </a:extLst>
          </p:cNvPr>
          <p:cNvSpPr>
            <a:spLocks noGrp="1"/>
          </p:cNvSpPr>
          <p:nvPr>
            <p:ph type="title"/>
          </p:nvPr>
        </p:nvSpPr>
        <p:spPr/>
        <p:txBody>
          <a:bodyPr/>
          <a:lstStyle/>
          <a:p>
            <a:r>
              <a:rPr lang="en-US" dirty="0">
                <a:solidFill>
                  <a:srgbClr val="0070C0"/>
                </a:solidFill>
              </a:rPr>
              <a:t>Specialized Instruction</a:t>
            </a:r>
            <a:br>
              <a:rPr lang="en-US" dirty="0"/>
            </a:br>
            <a:r>
              <a:rPr lang="en-US" dirty="0">
                <a:solidFill>
                  <a:schemeClr val="accent5">
                    <a:lumMod val="50000"/>
                  </a:schemeClr>
                </a:solidFill>
              </a:rPr>
              <a:t>Topics</a:t>
            </a:r>
          </a:p>
        </p:txBody>
      </p:sp>
      <p:sp>
        <p:nvSpPr>
          <p:cNvPr id="7" name="Content Placeholder 6">
            <a:extLst>
              <a:ext uri="{FF2B5EF4-FFF2-40B4-BE49-F238E27FC236}">
                <a16:creationId xmlns:a16="http://schemas.microsoft.com/office/drawing/2014/main" id="{27A47563-5A64-06F4-2D14-47A37C7EEBF0}"/>
              </a:ext>
              <a:ext uri="{C183D7F6-B498-43B3-948B-1728B52AA6E4}">
                <adec:decorative xmlns:adec="http://schemas.microsoft.com/office/drawing/2017/decorative" val="1"/>
              </a:ext>
            </a:extLst>
          </p:cNvPr>
          <p:cNvSpPr>
            <a:spLocks noGrp="1"/>
          </p:cNvSpPr>
          <p:nvPr>
            <p:ph idx="1"/>
          </p:nvPr>
        </p:nvSpPr>
        <p:spPr>
          <a:xfrm>
            <a:off x="565484" y="1797248"/>
            <a:ext cx="8437145" cy="3263504"/>
          </a:xfrm>
        </p:spPr>
        <p:txBody>
          <a:bodyPr>
            <a:normAutofit/>
          </a:bodyPr>
          <a:lstStyle/>
          <a:p>
            <a:endParaRPr lang="en-US" dirty="0"/>
          </a:p>
          <a:p>
            <a:endParaRPr lang="en-US" dirty="0"/>
          </a:p>
          <a:p>
            <a:endParaRPr lang="en-US" dirty="0"/>
          </a:p>
          <a:p>
            <a:endParaRPr lang="en-US" dirty="0"/>
          </a:p>
        </p:txBody>
      </p:sp>
      <p:sp>
        <p:nvSpPr>
          <p:cNvPr id="3" name="TextBox 2">
            <a:extLst>
              <a:ext uri="{FF2B5EF4-FFF2-40B4-BE49-F238E27FC236}">
                <a16:creationId xmlns:a16="http://schemas.microsoft.com/office/drawing/2014/main" id="{11B7473B-533D-6039-33DE-1B4163490F63}"/>
              </a:ext>
            </a:extLst>
          </p:cNvPr>
          <p:cNvSpPr txBox="1"/>
          <p:nvPr/>
        </p:nvSpPr>
        <p:spPr>
          <a:xfrm>
            <a:off x="692735" y="2061040"/>
            <a:ext cx="7758529" cy="2841034"/>
          </a:xfrm>
          <a:prstGeom prst="rect">
            <a:avLst/>
          </a:prstGeom>
          <a:noFill/>
        </p:spPr>
        <p:txBody>
          <a:bodyPr wrap="square">
            <a:spAutoFit/>
          </a:bodyPr>
          <a:lstStyle/>
          <a:p>
            <a:pPr marL="457200" indent="-457200">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Specially Designed Instruction</a:t>
            </a:r>
          </a:p>
          <a:p>
            <a:pPr marL="457200" indent="-457200">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Identifying Target Skills</a:t>
            </a:r>
          </a:p>
          <a:p>
            <a:pPr marL="457200" indent="-457200">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Identifying Instructional Practices</a:t>
            </a:r>
          </a:p>
          <a:p>
            <a:pPr marL="457200" indent="-457200">
              <a:lnSpc>
                <a:spcPct val="107000"/>
              </a:lnSpc>
              <a:buFont typeface="+mj-lt"/>
              <a:buAutoNum type="arabicParenR"/>
            </a:pPr>
            <a:r>
              <a:rPr lang="en-US" sz="2400" kern="0" dirty="0">
                <a:solidFill>
                  <a:srgbClr val="333333"/>
                </a:solidFill>
                <a:latin typeface="Calibri" panose="020F0502020204030204" pitchFamily="34" charset="0"/>
                <a:ea typeface="Times New Roman" panose="02020603050405020304" pitchFamily="18" charset="0"/>
                <a:cs typeface="Calibri" panose="020F0502020204030204" pitchFamily="34" charset="0"/>
              </a:rPr>
              <a:t>Embedded Instruction</a:t>
            </a:r>
          </a:p>
          <a:p>
            <a:pPr marL="457200" indent="-457200">
              <a:lnSpc>
                <a:spcPct val="107000"/>
              </a:lnSpc>
              <a:buFont typeface="+mj-lt"/>
              <a:buAutoNum type="arabicParenR"/>
            </a:pPr>
            <a:r>
              <a:rPr lang="en-US" sz="2400" kern="100" dirty="0">
                <a:latin typeface="Calibri" panose="020F0502020204030204" pitchFamily="34" charset="0"/>
                <a:ea typeface="Calibri" panose="020F0502020204030204" pitchFamily="34" charset="0"/>
                <a:cs typeface="Times New Roman" panose="02020603050405020304" pitchFamily="18" charset="0"/>
              </a:rPr>
              <a:t>Implementation Fidelity</a:t>
            </a:r>
          </a:p>
          <a:p>
            <a:pPr marL="457200" indent="-457200">
              <a:lnSpc>
                <a:spcPct val="107000"/>
              </a:lnSpc>
              <a:buFont typeface="+mj-lt"/>
              <a:buAutoNum type="arabicParenR"/>
            </a:pPr>
            <a:r>
              <a:rPr lang="en-US" sz="2400" kern="100" dirty="0">
                <a:latin typeface="Calibri" panose="020F0502020204030204" pitchFamily="34" charset="0"/>
                <a:ea typeface="Calibri" panose="020F0502020204030204" pitchFamily="34" charset="0"/>
                <a:cs typeface="Times New Roman" panose="02020603050405020304" pitchFamily="18" charset="0"/>
              </a:rPr>
              <a:t>Progress Monitoring</a:t>
            </a:r>
          </a:p>
          <a:p>
            <a:pPr marL="457200" indent="-457200">
              <a:lnSpc>
                <a:spcPct val="107000"/>
              </a:lnSpc>
              <a:buFont typeface="+mj-lt"/>
              <a:buAutoNum type="arabicParenR"/>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968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997CC-8449-198C-D632-7EC1A079D2AE}"/>
              </a:ext>
            </a:extLst>
          </p:cNvPr>
          <p:cNvSpPr>
            <a:spLocks noGrp="1"/>
          </p:cNvSpPr>
          <p:nvPr>
            <p:ph type="title"/>
          </p:nvPr>
        </p:nvSpPr>
        <p:spPr/>
        <p:txBody>
          <a:bodyPr/>
          <a:lstStyle/>
          <a:p>
            <a:r>
              <a:rPr lang="en-US" dirty="0"/>
              <a:t>Is access to a high-quality early childhood program enough? </a:t>
            </a:r>
          </a:p>
        </p:txBody>
      </p:sp>
      <p:sp>
        <p:nvSpPr>
          <p:cNvPr id="3" name="Content Placeholder 2">
            <a:extLst>
              <a:ext uri="{FF2B5EF4-FFF2-40B4-BE49-F238E27FC236}">
                <a16:creationId xmlns:a16="http://schemas.microsoft.com/office/drawing/2014/main" id="{C47378ED-D68E-4F6A-45B7-96B05300D7EE}"/>
              </a:ext>
            </a:extLst>
          </p:cNvPr>
          <p:cNvSpPr>
            <a:spLocks noGrp="1"/>
          </p:cNvSpPr>
          <p:nvPr>
            <p:ph idx="1"/>
          </p:nvPr>
        </p:nvSpPr>
        <p:spPr>
          <a:xfrm>
            <a:off x="628650" y="2371056"/>
            <a:ext cx="7689182" cy="4351338"/>
          </a:xfrm>
        </p:spPr>
        <p:txBody>
          <a:bodyPr/>
          <a:lstStyle/>
          <a:p>
            <a:pPr marL="0" indent="0">
              <a:buNone/>
            </a:pPr>
            <a:r>
              <a:rPr lang="en-US" sz="2400" dirty="0"/>
              <a:t>If young children with disabilities are to enter kindergarten with the early readiness skills that serve as the foundation for all learning, they not only need access to a high-quality early childhood program, but they must receive the necessary </a:t>
            </a:r>
            <a:r>
              <a:rPr lang="en-US" sz="2400" b="1" dirty="0"/>
              <a:t>specially designed instruction </a:t>
            </a:r>
            <a:r>
              <a:rPr lang="en-US" sz="2400" dirty="0"/>
              <a:t>or </a:t>
            </a:r>
            <a:r>
              <a:rPr lang="en-US" sz="2400" b="1" dirty="0"/>
              <a:t>specialized instruction </a:t>
            </a:r>
            <a:r>
              <a:rPr lang="en-US" sz="2400" dirty="0"/>
              <a:t>(special education and related services) to meet high expectations. </a:t>
            </a:r>
          </a:p>
          <a:p>
            <a:pPr marL="0" indent="0">
              <a:buNone/>
            </a:pPr>
            <a:endParaRPr lang="en-US" dirty="0"/>
          </a:p>
        </p:txBody>
      </p:sp>
    </p:spTree>
    <p:extLst>
      <p:ext uri="{BB962C8B-B14F-4D97-AF65-F5344CB8AC3E}">
        <p14:creationId xmlns:p14="http://schemas.microsoft.com/office/powerpoint/2010/main" val="312678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946" y="273050"/>
            <a:ext cx="8502317" cy="869950"/>
          </a:xfrm>
        </p:spPr>
        <p:txBody>
          <a:bodyPr>
            <a:noAutofit/>
          </a:bodyPr>
          <a:lstStyle/>
          <a:p>
            <a:r>
              <a:rPr lang="en-US" sz="3200" dirty="0">
                <a:latin typeface="+mn-lt"/>
              </a:rPr>
              <a:t>Individuals with Disabilities Education Act (IDEA)- Services for Children with Disabilities</a:t>
            </a:r>
          </a:p>
        </p:txBody>
      </p:sp>
      <p:sp>
        <p:nvSpPr>
          <p:cNvPr id="3" name="Text Placeholder 2"/>
          <p:cNvSpPr>
            <a:spLocks noGrp="1"/>
          </p:cNvSpPr>
          <p:nvPr>
            <p:ph type="body" sz="quarter" idx="1"/>
          </p:nvPr>
        </p:nvSpPr>
        <p:spPr>
          <a:xfrm>
            <a:off x="609600" y="1798320"/>
            <a:ext cx="3886200" cy="640080"/>
          </a:xfrm>
          <a:solidFill>
            <a:schemeClr val="bg1"/>
          </a:solidFill>
        </p:spPr>
        <p:txBody>
          <a:bodyPr>
            <a:normAutofit/>
          </a:bodyPr>
          <a:lstStyle/>
          <a:p>
            <a:r>
              <a:rPr lang="en-US" sz="2800" b="0" u="sng" dirty="0">
                <a:solidFill>
                  <a:schemeClr val="tx1"/>
                </a:solidFill>
              </a:rPr>
              <a:t>0-3 Years Old</a:t>
            </a:r>
          </a:p>
        </p:txBody>
      </p:sp>
      <p:sp>
        <p:nvSpPr>
          <p:cNvPr id="4" name="Content Placeholder 3"/>
          <p:cNvSpPr>
            <a:spLocks noGrp="1"/>
          </p:cNvSpPr>
          <p:nvPr>
            <p:ph sz="quarter" idx="2"/>
          </p:nvPr>
        </p:nvSpPr>
        <p:spPr/>
        <p:txBody>
          <a:bodyPr/>
          <a:lstStyle/>
          <a:p>
            <a:pPr marL="0" indent="0">
              <a:buNone/>
            </a:pPr>
            <a:endParaRPr lang="en-US" dirty="0"/>
          </a:p>
          <a:p>
            <a:pPr marL="0" indent="0">
              <a:buNone/>
            </a:pPr>
            <a:endParaRPr lang="en-US" dirty="0"/>
          </a:p>
          <a:p>
            <a:pPr marL="0" indent="0">
              <a:buNone/>
            </a:pPr>
            <a:r>
              <a:rPr lang="en-US" sz="2800" dirty="0"/>
              <a:t>Early Intervention (EI)</a:t>
            </a:r>
          </a:p>
          <a:p>
            <a:pPr marL="0" indent="0">
              <a:buNone/>
            </a:pPr>
            <a:endParaRPr lang="en-US" dirty="0"/>
          </a:p>
        </p:txBody>
      </p:sp>
      <p:sp>
        <p:nvSpPr>
          <p:cNvPr id="5" name="Text Placeholder 4"/>
          <p:cNvSpPr>
            <a:spLocks noGrp="1"/>
          </p:cNvSpPr>
          <p:nvPr>
            <p:ph type="body" sz="quarter" idx="3"/>
          </p:nvPr>
        </p:nvSpPr>
        <p:spPr>
          <a:solidFill>
            <a:schemeClr val="bg1"/>
          </a:solidFill>
        </p:spPr>
        <p:txBody>
          <a:bodyPr>
            <a:normAutofit/>
          </a:bodyPr>
          <a:lstStyle/>
          <a:p>
            <a:r>
              <a:rPr lang="en-US" sz="2800" b="0" u="sng" dirty="0">
                <a:solidFill>
                  <a:schemeClr val="tx1"/>
                </a:solidFill>
              </a:rPr>
              <a:t>3-5 Years Old</a:t>
            </a:r>
          </a:p>
        </p:txBody>
      </p:sp>
      <p:sp>
        <p:nvSpPr>
          <p:cNvPr id="6" name="Content Placeholder 5"/>
          <p:cNvSpPr>
            <a:spLocks noGrp="1"/>
          </p:cNvSpPr>
          <p:nvPr>
            <p:ph sz="quarter" idx="4"/>
          </p:nvPr>
        </p:nvSpPr>
        <p:spPr>
          <a:xfrm>
            <a:off x="4800600" y="2438400"/>
            <a:ext cx="4267200" cy="3581400"/>
          </a:xfrm>
        </p:spPr>
        <p:txBody>
          <a:bodyPr/>
          <a:lstStyle/>
          <a:p>
            <a:pPr marL="0" indent="0">
              <a:buNone/>
            </a:pPr>
            <a:endParaRPr lang="en-US" dirty="0"/>
          </a:p>
          <a:p>
            <a:pPr marL="0" indent="0">
              <a:buNone/>
            </a:pPr>
            <a:endParaRPr lang="en-US" dirty="0"/>
          </a:p>
          <a:p>
            <a:pPr marL="0" indent="0">
              <a:buNone/>
            </a:pPr>
            <a:r>
              <a:rPr lang="en-US" sz="2800" dirty="0"/>
              <a:t>Early Childhood Special Education (ECSE)</a:t>
            </a:r>
          </a:p>
          <a:p>
            <a:endParaRPr lang="en-US" dirty="0"/>
          </a:p>
        </p:txBody>
      </p:sp>
    </p:spTree>
    <p:extLst>
      <p:ext uri="{BB962C8B-B14F-4D97-AF65-F5344CB8AC3E}">
        <p14:creationId xmlns:p14="http://schemas.microsoft.com/office/powerpoint/2010/main" val="375770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Intervention (IDEA-Part C)</a:t>
            </a:r>
          </a:p>
        </p:txBody>
      </p:sp>
      <p:sp>
        <p:nvSpPr>
          <p:cNvPr id="7" name="Content Placeholder 6"/>
          <p:cNvSpPr>
            <a:spLocks noGrp="1"/>
          </p:cNvSpPr>
          <p:nvPr>
            <p:ph sz="quarter" idx="1"/>
          </p:nvPr>
        </p:nvSpPr>
        <p:spPr>
          <a:xfrm>
            <a:off x="890337" y="1600200"/>
            <a:ext cx="7547810" cy="4303295"/>
          </a:xfrm>
        </p:spPr>
        <p:txBody>
          <a:bodyPr>
            <a:normAutofit fontScale="40000" lnSpcReduction="20000"/>
          </a:bodyPr>
          <a:lstStyle/>
          <a:p>
            <a:r>
              <a:rPr lang="en-US" sz="6000" dirty="0"/>
              <a:t>Provides support to families with infants and toddlers who have developmental disabilities or delays, so they can help their children develop to their fullest potential.</a:t>
            </a:r>
          </a:p>
          <a:p>
            <a:pPr marL="0" indent="0">
              <a:buNone/>
            </a:pPr>
            <a:endParaRPr lang="en-US" sz="6000" dirty="0"/>
          </a:p>
          <a:p>
            <a:r>
              <a:rPr lang="en-US" sz="6000" dirty="0"/>
              <a:t>Infants and Toddlers learn best:</a:t>
            </a:r>
          </a:p>
          <a:p>
            <a:pPr lvl="1"/>
            <a:r>
              <a:rPr lang="en-US" sz="6000" dirty="0"/>
              <a:t>From their preferred adults,</a:t>
            </a:r>
          </a:p>
          <a:p>
            <a:pPr lvl="1"/>
            <a:r>
              <a:rPr lang="en-US" sz="6000" dirty="0"/>
              <a:t>In places that are familiar and comfortable, and</a:t>
            </a:r>
          </a:p>
          <a:p>
            <a:pPr lvl="1"/>
            <a:r>
              <a:rPr lang="en-US" sz="6000" dirty="0"/>
              <a:t>When they have multiple opportunities to practice skills throughout their daily routine.</a:t>
            </a:r>
          </a:p>
          <a:p>
            <a:pPr marL="0" indent="0">
              <a:buNone/>
            </a:pPr>
            <a:endParaRPr lang="en-US" sz="6000" dirty="0"/>
          </a:p>
          <a:p>
            <a:r>
              <a:rPr lang="en-US" sz="6000" dirty="0"/>
              <a:t>Most Early Intervention services are provided in the natural environment through a family coaching model, NOT a medical/therapeutic model.</a:t>
            </a:r>
          </a:p>
          <a:p>
            <a:endParaRPr lang="en-US" dirty="0"/>
          </a:p>
        </p:txBody>
      </p:sp>
    </p:spTree>
    <p:extLst>
      <p:ext uri="{BB962C8B-B14F-4D97-AF65-F5344CB8AC3E}">
        <p14:creationId xmlns:p14="http://schemas.microsoft.com/office/powerpoint/2010/main" val="2000673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Education (IDEA- Part B)</a:t>
            </a:r>
          </a:p>
        </p:txBody>
      </p:sp>
      <p:sp>
        <p:nvSpPr>
          <p:cNvPr id="3" name="Content Placeholder 2"/>
          <p:cNvSpPr>
            <a:spLocks noGrp="1"/>
          </p:cNvSpPr>
          <p:nvPr>
            <p:ph sz="quarter" idx="1"/>
          </p:nvPr>
        </p:nvSpPr>
        <p:spPr>
          <a:xfrm>
            <a:off x="713874" y="1544052"/>
            <a:ext cx="7676147" cy="4327359"/>
          </a:xfrm>
        </p:spPr>
        <p:txBody>
          <a:bodyPr>
            <a:normAutofit fontScale="92500" lnSpcReduction="10000"/>
          </a:bodyPr>
          <a:lstStyle/>
          <a:p>
            <a:pPr marL="0" lvl="0" indent="0">
              <a:buClr>
                <a:srgbClr val="629DD1"/>
              </a:buClr>
              <a:buNone/>
            </a:pPr>
            <a:r>
              <a:rPr lang="en-US" sz="2600" dirty="0"/>
              <a:t>Ensures that all children with disabilities have available to them a free and appropriate education (FAPE) with services designed to meet their unique needs and prepare them for further education, employment and independent living.</a:t>
            </a:r>
          </a:p>
          <a:p>
            <a:pPr marL="0" lvl="0" indent="0">
              <a:buClr>
                <a:srgbClr val="629DD1"/>
              </a:buClr>
              <a:buNone/>
            </a:pPr>
            <a:endParaRPr lang="en-US" sz="2600" dirty="0"/>
          </a:p>
          <a:p>
            <a:pPr marL="0" lvl="0" indent="0">
              <a:buClr>
                <a:srgbClr val="629DD1"/>
              </a:buClr>
              <a:buNone/>
            </a:pPr>
            <a:r>
              <a:rPr lang="en-US" sz="2600" u="sng" dirty="0"/>
              <a:t>Special Education:</a:t>
            </a:r>
          </a:p>
          <a:p>
            <a:pPr lvl="1">
              <a:buClr>
                <a:srgbClr val="629DD1"/>
              </a:buClr>
            </a:pPr>
            <a:r>
              <a:rPr lang="en-US" sz="2600" dirty="0"/>
              <a:t>Is not a place.</a:t>
            </a:r>
          </a:p>
          <a:p>
            <a:pPr lvl="1">
              <a:buClr>
                <a:srgbClr val="629DD1"/>
              </a:buClr>
            </a:pPr>
            <a:r>
              <a:rPr lang="en-US" sz="2600" dirty="0"/>
              <a:t>It refers to </a:t>
            </a:r>
            <a:r>
              <a:rPr lang="en-US" sz="2600" i="1" dirty="0"/>
              <a:t>specially designed instruction (adapting the content, methodology, or delivery of instruction). </a:t>
            </a:r>
          </a:p>
          <a:p>
            <a:pPr lvl="1">
              <a:buClr>
                <a:srgbClr val="629DD1"/>
              </a:buClr>
            </a:pPr>
            <a:r>
              <a:rPr lang="en-US" sz="2600" dirty="0"/>
              <a:t>Ensures access to the general education curriculum so that each child with a disability can meet the educational standards that apply to all children.</a:t>
            </a:r>
            <a:endParaRPr lang="en-US" dirty="0">
              <a:solidFill>
                <a:prstClr val="black"/>
              </a:solidFill>
            </a:endParaRPr>
          </a:p>
          <a:p>
            <a:pPr marL="0" indent="0">
              <a:buNone/>
            </a:pPr>
            <a:endParaRPr lang="en-US" dirty="0"/>
          </a:p>
        </p:txBody>
      </p:sp>
    </p:spTree>
    <p:extLst>
      <p:ext uri="{BB962C8B-B14F-4D97-AF65-F5344CB8AC3E}">
        <p14:creationId xmlns:p14="http://schemas.microsoft.com/office/powerpoint/2010/main" val="1104370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997CC-8449-198C-D632-7EC1A079D2AE}"/>
              </a:ext>
            </a:extLst>
          </p:cNvPr>
          <p:cNvSpPr>
            <a:spLocks noGrp="1"/>
          </p:cNvSpPr>
          <p:nvPr>
            <p:ph type="title"/>
          </p:nvPr>
        </p:nvSpPr>
        <p:spPr/>
        <p:txBody>
          <a:bodyPr/>
          <a:lstStyle/>
          <a:p>
            <a:r>
              <a:rPr lang="en-US" dirty="0"/>
              <a:t>Special Education &amp; Related Services</a:t>
            </a:r>
          </a:p>
        </p:txBody>
      </p:sp>
      <p:sp>
        <p:nvSpPr>
          <p:cNvPr id="3" name="Content Placeholder 2">
            <a:extLst>
              <a:ext uri="{FF2B5EF4-FFF2-40B4-BE49-F238E27FC236}">
                <a16:creationId xmlns:a16="http://schemas.microsoft.com/office/drawing/2014/main" id="{C47378ED-D68E-4F6A-45B7-96B05300D7EE}"/>
              </a:ext>
            </a:extLst>
          </p:cNvPr>
          <p:cNvSpPr>
            <a:spLocks noGrp="1"/>
          </p:cNvSpPr>
          <p:nvPr>
            <p:ph idx="1"/>
          </p:nvPr>
        </p:nvSpPr>
        <p:spPr>
          <a:xfrm>
            <a:off x="628650" y="1986046"/>
            <a:ext cx="7886700" cy="4351338"/>
          </a:xfrm>
        </p:spPr>
        <p:txBody>
          <a:bodyPr/>
          <a:lstStyle/>
          <a:p>
            <a:pPr marL="0" indent="0">
              <a:buNone/>
            </a:pPr>
            <a:r>
              <a:rPr lang="en-US" sz="2400" dirty="0"/>
              <a:t>To witness the desired results, including </a:t>
            </a:r>
            <a:r>
              <a:rPr lang="en-US" sz="2400" i="1" dirty="0"/>
              <a:t>a sense of belonging and membership, positive social relationships and friendships, and development and learning to reach their full potential</a:t>
            </a:r>
            <a:r>
              <a:rPr lang="en-US" sz="2400" dirty="0"/>
              <a:t>, children with disabilities must receive the </a:t>
            </a:r>
            <a:r>
              <a:rPr lang="en-US" sz="2400" b="1" dirty="0"/>
              <a:t>necessary and individualized special education and related services</a:t>
            </a:r>
            <a:r>
              <a:rPr lang="en-US" sz="2400" dirty="0"/>
              <a:t> for which they are eligible.</a:t>
            </a:r>
          </a:p>
          <a:p>
            <a:pPr marL="0" indent="0">
              <a:buNone/>
            </a:pPr>
            <a:endParaRPr lang="en-US" dirty="0"/>
          </a:p>
          <a:p>
            <a:pPr marL="0" indent="0" algn="ctr">
              <a:buNone/>
            </a:pPr>
            <a:endParaRPr lang="en-US" dirty="0">
              <a:hlinkClick r:id="rId3"/>
            </a:endParaRPr>
          </a:p>
          <a:p>
            <a:pPr marL="0" indent="0" algn="ctr">
              <a:buNone/>
            </a:pPr>
            <a:r>
              <a:rPr lang="en-US" sz="2000" dirty="0">
                <a:hlinkClick r:id="rId3"/>
              </a:rPr>
              <a:t>Early Childhood Inclusion: A Summary (naeyc.org)</a:t>
            </a:r>
            <a:endParaRPr lang="en-US" sz="2000" dirty="0"/>
          </a:p>
          <a:p>
            <a:pPr marL="0" indent="0">
              <a:buNone/>
            </a:pPr>
            <a:endParaRPr lang="en-US" dirty="0"/>
          </a:p>
        </p:txBody>
      </p:sp>
    </p:spTree>
    <p:extLst>
      <p:ext uri="{BB962C8B-B14F-4D97-AF65-F5344CB8AC3E}">
        <p14:creationId xmlns:p14="http://schemas.microsoft.com/office/powerpoint/2010/main" val="2732158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D9093-ADE5-72C1-F26B-FFE7204F7158}"/>
              </a:ext>
            </a:extLst>
          </p:cNvPr>
          <p:cNvSpPr>
            <a:spLocks noGrp="1"/>
          </p:cNvSpPr>
          <p:nvPr>
            <p:ph type="title"/>
          </p:nvPr>
        </p:nvSpPr>
        <p:spPr/>
        <p:txBody>
          <a:bodyPr/>
          <a:lstStyle/>
          <a:p>
            <a:r>
              <a:rPr lang="en-US" dirty="0"/>
              <a:t>Special Education Eligibility</a:t>
            </a:r>
          </a:p>
        </p:txBody>
      </p:sp>
      <p:sp>
        <p:nvSpPr>
          <p:cNvPr id="3" name="Content Placeholder 2">
            <a:extLst>
              <a:ext uri="{FF2B5EF4-FFF2-40B4-BE49-F238E27FC236}">
                <a16:creationId xmlns:a16="http://schemas.microsoft.com/office/drawing/2014/main" id="{74CF365B-3FB3-D9AB-DD4C-14DD40F43D42}"/>
              </a:ext>
            </a:extLst>
          </p:cNvPr>
          <p:cNvSpPr>
            <a:spLocks noGrp="1"/>
          </p:cNvSpPr>
          <p:nvPr>
            <p:ph idx="1"/>
          </p:nvPr>
        </p:nvSpPr>
        <p:spPr>
          <a:xfrm>
            <a:off x="628650" y="1690691"/>
            <a:ext cx="7886700" cy="4351338"/>
          </a:xfrm>
        </p:spPr>
        <p:txBody>
          <a:bodyPr>
            <a:normAutofit/>
          </a:bodyPr>
          <a:lstStyle/>
          <a:p>
            <a:pPr marL="0" indent="0">
              <a:buNone/>
            </a:pPr>
            <a:r>
              <a:rPr lang="en-US" sz="2400" i="1" dirty="0"/>
              <a:t>A child is determined eligible for special education after a comprehensive evaluation if the child meets the criteria for one of the eligibility categories and who, by reason thereof, </a:t>
            </a:r>
            <a:r>
              <a:rPr lang="en-US" sz="2400" b="1" i="1" dirty="0"/>
              <a:t>requires special education and related services.</a:t>
            </a:r>
          </a:p>
          <a:p>
            <a:pPr marL="0" indent="0">
              <a:buNone/>
            </a:pPr>
            <a:endParaRPr lang="en-US" sz="2400" b="1" i="1" dirty="0"/>
          </a:p>
          <a:p>
            <a:pPr marL="0" indent="0">
              <a:buNone/>
            </a:pPr>
            <a:r>
              <a:rPr lang="en-US" sz="2400" dirty="0"/>
              <a:t>By determining a child eligible for special education, the team confirms that the child </a:t>
            </a:r>
            <a:r>
              <a:rPr lang="en-US" sz="2400" i="1" dirty="0"/>
              <a:t>requires</a:t>
            </a:r>
            <a:r>
              <a:rPr lang="en-US" sz="2400" dirty="0"/>
              <a:t> special education (specialized instruction) and related services to benefit from their education. </a:t>
            </a:r>
          </a:p>
          <a:p>
            <a:pPr marL="0" indent="0">
              <a:buNone/>
            </a:pPr>
            <a:endParaRPr lang="en-US" sz="2400" dirty="0"/>
          </a:p>
          <a:p>
            <a:pPr marL="0" indent="0">
              <a:buNone/>
            </a:pPr>
            <a:endParaRPr lang="en-US" sz="2400" b="1" i="1" dirty="0"/>
          </a:p>
          <a:p>
            <a:pPr marL="0" indent="0">
              <a:buNone/>
            </a:pPr>
            <a:endParaRPr lang="en-US" dirty="0"/>
          </a:p>
        </p:txBody>
      </p:sp>
    </p:spTree>
    <p:extLst>
      <p:ext uri="{BB962C8B-B14F-4D97-AF65-F5344CB8AC3E}">
        <p14:creationId xmlns:p14="http://schemas.microsoft.com/office/powerpoint/2010/main" val="2317836198"/>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1251</TotalTime>
  <Words>2267</Words>
  <Application>Microsoft Office PowerPoint</Application>
  <PresentationFormat>On-screen Show (4:3)</PresentationFormat>
  <Paragraphs>205</Paragraphs>
  <Slides>24</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-apple-system</vt:lpstr>
      <vt:lpstr>Arial</vt:lpstr>
      <vt:lpstr>Calibri</vt:lpstr>
      <vt:lpstr>Calibri Light</vt:lpstr>
      <vt:lpstr>NotoSans-BoldItalic_aj7</vt:lpstr>
      <vt:lpstr>NotoSans-Italic_aj2</vt:lpstr>
      <vt:lpstr>NotoSansMono-Regular_ait</vt:lpstr>
      <vt:lpstr>1_Office Theme</vt:lpstr>
      <vt:lpstr>Early Childhood Inclusion:   </vt:lpstr>
      <vt:lpstr>Early Childhood Inclusion</vt:lpstr>
      <vt:lpstr>Specialized Instruction Topics</vt:lpstr>
      <vt:lpstr>Is access to a high-quality early childhood program enough? </vt:lpstr>
      <vt:lpstr>Individuals with Disabilities Education Act (IDEA)- Services for Children with Disabilities</vt:lpstr>
      <vt:lpstr>Early Intervention (IDEA-Part C)</vt:lpstr>
      <vt:lpstr>Special Education (IDEA- Part B)</vt:lpstr>
      <vt:lpstr>Special Education &amp; Related Services</vt:lpstr>
      <vt:lpstr>Special Education Eligibility</vt:lpstr>
      <vt:lpstr>Special Education Services within the General EC Environment </vt:lpstr>
      <vt:lpstr>Process for Determining Specially Designed Instruction </vt:lpstr>
      <vt:lpstr>Target Skills  </vt:lpstr>
      <vt:lpstr>Prioritizing Target Skills </vt:lpstr>
      <vt:lpstr>EBPs &amp; Instructional Practices  </vt:lpstr>
      <vt:lpstr>Instructional Practices</vt:lpstr>
      <vt:lpstr>Embedded Instruction</vt:lpstr>
      <vt:lpstr>Embedding Instructional Practices in Everyday Routines &amp; Activities</vt:lpstr>
      <vt:lpstr>Embedding Instructional Practices in Everyday Routines &amp; Activities - example</vt:lpstr>
      <vt:lpstr>The Planning Matrix </vt:lpstr>
      <vt:lpstr>Monitoring Effectiveness of Instructional Practices</vt:lpstr>
      <vt:lpstr>Implementation Fidelity</vt:lpstr>
      <vt:lpstr>Progress Monitoring</vt:lpstr>
      <vt:lpstr>Progress Monitoring cont. </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M Seale</dc:creator>
  <cp:lastModifiedBy>Darla Gundler</cp:lastModifiedBy>
  <cp:revision>7</cp:revision>
  <dcterms:created xsi:type="dcterms:W3CDTF">2021-09-15T18:42:42Z</dcterms:created>
  <dcterms:modified xsi:type="dcterms:W3CDTF">2023-09-19T15:22:35Z</dcterms:modified>
</cp:coreProperties>
</file>