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257" r:id="rId2"/>
    <p:sldId id="1056" r:id="rId3"/>
    <p:sldId id="1054" r:id="rId4"/>
    <p:sldId id="1070" r:id="rId5"/>
    <p:sldId id="1058" r:id="rId6"/>
    <p:sldId id="1069" r:id="rId7"/>
    <p:sldId id="1062" r:id="rId8"/>
    <p:sldId id="1065" r:id="rId9"/>
    <p:sldId id="1081" r:id="rId10"/>
    <p:sldId id="1061" r:id="rId11"/>
    <p:sldId id="1099" r:id="rId12"/>
    <p:sldId id="1077" r:id="rId13"/>
    <p:sldId id="1078" r:id="rId14"/>
    <p:sldId id="1079" r:id="rId15"/>
    <p:sldId id="1098" r:id="rId16"/>
    <p:sldId id="1067" r:id="rId17"/>
    <p:sldId id="1073" r:id="rId18"/>
    <p:sldId id="1074" r:id="rId19"/>
    <p:sldId id="1068" r:id="rId20"/>
    <p:sldId id="104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B1798E-5C62-4F22-B972-9F7EF0278FC8}" v="4" dt="2023-08-31T18:43:09.8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65" autoAdjust="0"/>
    <p:restoredTop sz="74237" autoAdjust="0"/>
  </p:normalViewPr>
  <p:slideViewPr>
    <p:cSldViewPr snapToGrid="0" snapToObjects="1">
      <p:cViewPr varScale="1">
        <p:scale>
          <a:sx n="73" d="100"/>
          <a:sy n="73" d="100"/>
        </p:scale>
        <p:origin x="11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th Gallucci" userId="5a579fd59b2e016f" providerId="LiveId" clId="{06B1798E-5C62-4F22-B972-9F7EF0278FC8}"/>
    <pc:docChg chg="undo custSel addSld delSld modSld sldOrd">
      <pc:chgData name="Ruth Gallucci" userId="5a579fd59b2e016f" providerId="LiveId" clId="{06B1798E-5C62-4F22-B972-9F7EF0278FC8}" dt="2023-08-31T19:07:11.517" v="5312" actId="20577"/>
      <pc:docMkLst>
        <pc:docMk/>
      </pc:docMkLst>
      <pc:sldChg chg="modSp mod">
        <pc:chgData name="Ruth Gallucci" userId="5a579fd59b2e016f" providerId="LiveId" clId="{06B1798E-5C62-4F22-B972-9F7EF0278FC8}" dt="2023-08-24T16:13:55.210" v="15" actId="6549"/>
        <pc:sldMkLst>
          <pc:docMk/>
          <pc:sldMk cId="3017310472" sldId="257"/>
        </pc:sldMkLst>
        <pc:spChg chg="mod">
          <ac:chgData name="Ruth Gallucci" userId="5a579fd59b2e016f" providerId="LiveId" clId="{06B1798E-5C62-4F22-B972-9F7EF0278FC8}" dt="2023-08-24T16:13:55.210" v="15" actId="6549"/>
          <ac:spMkLst>
            <pc:docMk/>
            <pc:sldMk cId="3017310472" sldId="257"/>
            <ac:spMk id="3" creationId="{D49A5BAD-CD63-FE4D-87D5-EA3E9E2ABB3F}"/>
          </ac:spMkLst>
        </pc:spChg>
      </pc:sldChg>
      <pc:sldChg chg="modSp mod">
        <pc:chgData name="Ruth Gallucci" userId="5a579fd59b2e016f" providerId="LiveId" clId="{06B1798E-5C62-4F22-B972-9F7EF0278FC8}" dt="2023-08-24T16:28:05.089" v="17" actId="5793"/>
        <pc:sldMkLst>
          <pc:docMk/>
          <pc:sldMk cId="564094082" sldId="1049"/>
        </pc:sldMkLst>
        <pc:spChg chg="mod">
          <ac:chgData name="Ruth Gallucci" userId="5a579fd59b2e016f" providerId="LiveId" clId="{06B1798E-5C62-4F22-B972-9F7EF0278FC8}" dt="2023-08-24T16:28:05.089" v="17" actId="5793"/>
          <ac:spMkLst>
            <pc:docMk/>
            <pc:sldMk cId="564094082" sldId="1049"/>
            <ac:spMk id="3" creationId="{8A8D53ED-1E3A-2721-3023-0739CE60CF7A}"/>
          </ac:spMkLst>
        </pc:spChg>
      </pc:sldChg>
      <pc:sldChg chg="modNotesTx">
        <pc:chgData name="Ruth Gallucci" userId="5a579fd59b2e016f" providerId="LiveId" clId="{06B1798E-5C62-4F22-B972-9F7EF0278FC8}" dt="2023-08-31T18:00:39.767" v="510" actId="20577"/>
        <pc:sldMkLst>
          <pc:docMk/>
          <pc:sldMk cId="2669688444" sldId="1054"/>
        </pc:sldMkLst>
      </pc:sldChg>
      <pc:sldChg chg="modSp mod modNotesTx">
        <pc:chgData name="Ruth Gallucci" userId="5a579fd59b2e016f" providerId="LiveId" clId="{06B1798E-5C62-4F22-B972-9F7EF0278FC8}" dt="2023-08-31T17:59:36.840" v="349" actId="20577"/>
        <pc:sldMkLst>
          <pc:docMk/>
          <pc:sldMk cId="4257645045" sldId="1056"/>
        </pc:sldMkLst>
        <pc:spChg chg="mod">
          <ac:chgData name="Ruth Gallucci" userId="5a579fd59b2e016f" providerId="LiveId" clId="{06B1798E-5C62-4F22-B972-9F7EF0278FC8}" dt="2023-08-24T16:12:31.592" v="14" actId="20577"/>
          <ac:spMkLst>
            <pc:docMk/>
            <pc:sldMk cId="4257645045" sldId="1056"/>
            <ac:spMk id="3" creationId="{AEC6E219-4C79-8F7A-E5B5-9560C2B55825}"/>
          </ac:spMkLst>
        </pc:spChg>
      </pc:sldChg>
      <pc:sldChg chg="modSp mod modNotesTx">
        <pc:chgData name="Ruth Gallucci" userId="5a579fd59b2e016f" providerId="LiveId" clId="{06B1798E-5C62-4F22-B972-9F7EF0278FC8}" dt="2023-08-31T18:05:04.978" v="1007" actId="20577"/>
        <pc:sldMkLst>
          <pc:docMk/>
          <pc:sldMk cId="3559564722" sldId="1058"/>
        </pc:sldMkLst>
        <pc:spChg chg="mod">
          <ac:chgData name="Ruth Gallucci" userId="5a579fd59b2e016f" providerId="LiveId" clId="{06B1798E-5C62-4F22-B972-9F7EF0278FC8}" dt="2023-08-24T17:43:04.691" v="103" actId="1076"/>
          <ac:spMkLst>
            <pc:docMk/>
            <pc:sldMk cId="3559564722" sldId="1058"/>
            <ac:spMk id="2" creationId="{DF0C141C-4BAD-C480-EC27-C3415F2D17D6}"/>
          </ac:spMkLst>
        </pc:spChg>
        <pc:spChg chg="mod">
          <ac:chgData name="Ruth Gallucci" userId="5a579fd59b2e016f" providerId="LiveId" clId="{06B1798E-5C62-4F22-B972-9F7EF0278FC8}" dt="2023-08-24T17:45:29.455" v="134" actId="1076"/>
          <ac:spMkLst>
            <pc:docMk/>
            <pc:sldMk cId="3559564722" sldId="1058"/>
            <ac:spMk id="3" creationId="{019B177F-71D9-7ADA-2DD6-70F4285B89E4}"/>
          </ac:spMkLst>
        </pc:spChg>
      </pc:sldChg>
      <pc:sldChg chg="modSp mod modNotesTx">
        <pc:chgData name="Ruth Gallucci" userId="5a579fd59b2e016f" providerId="LiveId" clId="{06B1798E-5C62-4F22-B972-9F7EF0278FC8}" dt="2023-08-31T18:35:34.515" v="2521" actId="20577"/>
        <pc:sldMkLst>
          <pc:docMk/>
          <pc:sldMk cId="4219395827" sldId="1061"/>
        </pc:sldMkLst>
        <pc:spChg chg="mod">
          <ac:chgData name="Ruth Gallucci" userId="5a579fd59b2e016f" providerId="LiveId" clId="{06B1798E-5C62-4F22-B972-9F7EF0278FC8}" dt="2023-08-24T17:46:12.261" v="144" actId="1076"/>
          <ac:spMkLst>
            <pc:docMk/>
            <pc:sldMk cId="4219395827" sldId="1061"/>
            <ac:spMk id="2" creationId="{042E97D1-CDC0-FBD5-7D36-BAAE5150B89A}"/>
          </ac:spMkLst>
        </pc:spChg>
        <pc:spChg chg="mod">
          <ac:chgData name="Ruth Gallucci" userId="5a579fd59b2e016f" providerId="LiveId" clId="{06B1798E-5C62-4F22-B972-9F7EF0278FC8}" dt="2023-08-31T18:20:51.773" v="2174" actId="255"/>
          <ac:spMkLst>
            <pc:docMk/>
            <pc:sldMk cId="4219395827" sldId="1061"/>
            <ac:spMk id="3" creationId="{A5298A1D-CE77-A5DD-D4C7-B6E828E9824C}"/>
          </ac:spMkLst>
        </pc:spChg>
      </pc:sldChg>
      <pc:sldChg chg="modSp mod modNotesTx">
        <pc:chgData name="Ruth Gallucci" userId="5a579fd59b2e016f" providerId="LiveId" clId="{06B1798E-5C62-4F22-B972-9F7EF0278FC8}" dt="2023-08-31T18:09:23.695" v="1219" actId="6549"/>
        <pc:sldMkLst>
          <pc:docMk/>
          <pc:sldMk cId="3452398515" sldId="1062"/>
        </pc:sldMkLst>
        <pc:spChg chg="mod">
          <ac:chgData name="Ruth Gallucci" userId="5a579fd59b2e016f" providerId="LiveId" clId="{06B1798E-5C62-4F22-B972-9F7EF0278FC8}" dt="2023-08-24T17:43:48.151" v="108" actId="1076"/>
          <ac:spMkLst>
            <pc:docMk/>
            <pc:sldMk cId="3452398515" sldId="1062"/>
            <ac:spMk id="2" creationId="{B726E46C-F072-AD71-92D8-6526FCB7B67C}"/>
          </ac:spMkLst>
        </pc:spChg>
        <pc:spChg chg="mod">
          <ac:chgData name="Ruth Gallucci" userId="5a579fd59b2e016f" providerId="LiveId" clId="{06B1798E-5C62-4F22-B972-9F7EF0278FC8}" dt="2023-08-24T17:44:15.807" v="119" actId="255"/>
          <ac:spMkLst>
            <pc:docMk/>
            <pc:sldMk cId="3452398515" sldId="1062"/>
            <ac:spMk id="3" creationId="{8AD9A3DE-5E33-EF5D-00D4-9440F923FE89}"/>
          </ac:spMkLst>
        </pc:spChg>
      </pc:sldChg>
      <pc:sldChg chg="modSp mod modNotesTx">
        <pc:chgData name="Ruth Gallucci" userId="5a579fd59b2e016f" providerId="LiveId" clId="{06B1798E-5C62-4F22-B972-9F7EF0278FC8}" dt="2023-08-31T18:13:48.088" v="1416" actId="114"/>
        <pc:sldMkLst>
          <pc:docMk/>
          <pc:sldMk cId="367389272" sldId="1065"/>
        </pc:sldMkLst>
        <pc:spChg chg="mod">
          <ac:chgData name="Ruth Gallucci" userId="5a579fd59b2e016f" providerId="LiveId" clId="{06B1798E-5C62-4F22-B972-9F7EF0278FC8}" dt="2023-08-24T17:45:43.858" v="136" actId="27636"/>
          <ac:spMkLst>
            <pc:docMk/>
            <pc:sldMk cId="367389272" sldId="1065"/>
            <ac:spMk id="3" creationId="{BE0D02B4-962C-3554-51F9-C8D5E856907E}"/>
          </ac:spMkLst>
        </pc:spChg>
      </pc:sldChg>
      <pc:sldChg chg="modSp mod modNotesTx">
        <pc:chgData name="Ruth Gallucci" userId="5a579fd59b2e016f" providerId="LiveId" clId="{06B1798E-5C62-4F22-B972-9F7EF0278FC8}" dt="2023-08-31T19:00:06.643" v="4301" actId="20577"/>
        <pc:sldMkLst>
          <pc:docMk/>
          <pc:sldMk cId="746869299" sldId="1067"/>
        </pc:sldMkLst>
        <pc:spChg chg="mod">
          <ac:chgData name="Ruth Gallucci" userId="5a579fd59b2e016f" providerId="LiveId" clId="{06B1798E-5C62-4F22-B972-9F7EF0278FC8}" dt="2023-08-24T17:47:21.752" v="161" actId="20577"/>
          <ac:spMkLst>
            <pc:docMk/>
            <pc:sldMk cId="746869299" sldId="1067"/>
            <ac:spMk id="2" creationId="{00000000-0000-0000-0000-000000000000}"/>
          </ac:spMkLst>
        </pc:spChg>
      </pc:sldChg>
      <pc:sldChg chg="modSp mod modNotesTx">
        <pc:chgData name="Ruth Gallucci" userId="5a579fd59b2e016f" providerId="LiveId" clId="{06B1798E-5C62-4F22-B972-9F7EF0278FC8}" dt="2023-08-31T19:07:11.517" v="5312" actId="20577"/>
        <pc:sldMkLst>
          <pc:docMk/>
          <pc:sldMk cId="534314976" sldId="1068"/>
        </pc:sldMkLst>
        <pc:spChg chg="mod">
          <ac:chgData name="Ruth Gallucci" userId="5a579fd59b2e016f" providerId="LiveId" clId="{06B1798E-5C62-4F22-B972-9F7EF0278FC8}" dt="2023-08-24T17:48:02.126" v="169" actId="1076"/>
          <ac:spMkLst>
            <pc:docMk/>
            <pc:sldMk cId="534314976" sldId="1068"/>
            <ac:spMk id="2" creationId="{47EBFA57-3DFC-64CB-ECC4-41BDBEDFC6F0}"/>
          </ac:spMkLst>
        </pc:spChg>
        <pc:spChg chg="mod">
          <ac:chgData name="Ruth Gallucci" userId="5a579fd59b2e016f" providerId="LiveId" clId="{06B1798E-5C62-4F22-B972-9F7EF0278FC8}" dt="2023-08-24T17:48:09.150" v="171" actId="255"/>
          <ac:spMkLst>
            <pc:docMk/>
            <pc:sldMk cId="534314976" sldId="1068"/>
            <ac:spMk id="3" creationId="{CE3F086A-EF67-4FD1-1B04-2DAD92BCD604}"/>
          </ac:spMkLst>
        </pc:spChg>
      </pc:sldChg>
      <pc:sldChg chg="modSp mod modNotesTx">
        <pc:chgData name="Ruth Gallucci" userId="5a579fd59b2e016f" providerId="LiveId" clId="{06B1798E-5C62-4F22-B972-9F7EF0278FC8}" dt="2023-08-31T18:09:01.005" v="1216" actId="20577"/>
        <pc:sldMkLst>
          <pc:docMk/>
          <pc:sldMk cId="3310749735" sldId="1069"/>
        </pc:sldMkLst>
        <pc:spChg chg="mod">
          <ac:chgData name="Ruth Gallucci" userId="5a579fd59b2e016f" providerId="LiveId" clId="{06B1798E-5C62-4F22-B972-9F7EF0278FC8}" dt="2023-08-24T17:41:34.524" v="94" actId="255"/>
          <ac:spMkLst>
            <pc:docMk/>
            <pc:sldMk cId="3310749735" sldId="1069"/>
            <ac:spMk id="3" creationId="{DF3081D3-1AB6-E11B-A026-145579DFCD4F}"/>
          </ac:spMkLst>
        </pc:spChg>
      </pc:sldChg>
      <pc:sldChg chg="modSp mod modNotesTx">
        <pc:chgData name="Ruth Gallucci" userId="5a579fd59b2e016f" providerId="LiveId" clId="{06B1798E-5C62-4F22-B972-9F7EF0278FC8}" dt="2023-08-31T18:01:46.517" v="680" actId="20577"/>
        <pc:sldMkLst>
          <pc:docMk/>
          <pc:sldMk cId="2658908192" sldId="1070"/>
        </pc:sldMkLst>
        <pc:spChg chg="mod">
          <ac:chgData name="Ruth Gallucci" userId="5a579fd59b2e016f" providerId="LiveId" clId="{06B1798E-5C62-4F22-B972-9F7EF0278FC8}" dt="2023-08-24T17:42:57.460" v="101" actId="1076"/>
          <ac:spMkLst>
            <pc:docMk/>
            <pc:sldMk cId="2658908192" sldId="1070"/>
            <ac:spMk id="2" creationId="{73DEE98B-7585-59B7-B1A3-6CF2C3F2E52E}"/>
          </ac:spMkLst>
        </pc:spChg>
        <pc:spChg chg="mod">
          <ac:chgData name="Ruth Gallucci" userId="5a579fd59b2e016f" providerId="LiveId" clId="{06B1798E-5C62-4F22-B972-9F7EF0278FC8}" dt="2023-08-24T17:43:00.153" v="102" actId="1076"/>
          <ac:spMkLst>
            <pc:docMk/>
            <pc:sldMk cId="2658908192" sldId="1070"/>
            <ac:spMk id="3" creationId="{AAB533A6-B4A6-B762-4582-D8CF15529DFB}"/>
          </ac:spMkLst>
        </pc:spChg>
        <pc:spChg chg="mod">
          <ac:chgData name="Ruth Gallucci" userId="5a579fd59b2e016f" providerId="LiveId" clId="{06B1798E-5C62-4F22-B972-9F7EF0278FC8}" dt="2023-08-24T17:42:53.110" v="100" actId="1076"/>
          <ac:spMkLst>
            <pc:docMk/>
            <pc:sldMk cId="2658908192" sldId="1070"/>
            <ac:spMk id="7" creationId="{1741459C-AFB8-E9FA-F852-2DA23E730809}"/>
          </ac:spMkLst>
        </pc:spChg>
      </pc:sldChg>
      <pc:sldChg chg="modSp mod modNotesTx">
        <pc:chgData name="Ruth Gallucci" userId="5a579fd59b2e016f" providerId="LiveId" clId="{06B1798E-5C62-4F22-B972-9F7EF0278FC8}" dt="2023-08-31T19:02:27.082" v="4700" actId="20577"/>
        <pc:sldMkLst>
          <pc:docMk/>
          <pc:sldMk cId="3227557308" sldId="1073"/>
        </pc:sldMkLst>
        <pc:spChg chg="mod">
          <ac:chgData name="Ruth Gallucci" userId="5a579fd59b2e016f" providerId="LiveId" clId="{06B1798E-5C62-4F22-B972-9F7EF0278FC8}" dt="2023-08-24T17:47:29.343" v="162" actId="1076"/>
          <ac:spMkLst>
            <pc:docMk/>
            <pc:sldMk cId="3227557308" sldId="1073"/>
            <ac:spMk id="2" creationId="{F62C13D0-5A4F-04D7-E6D6-A86349B3CC17}"/>
          </ac:spMkLst>
        </pc:spChg>
        <pc:spChg chg="mod">
          <ac:chgData name="Ruth Gallucci" userId="5a579fd59b2e016f" providerId="LiveId" clId="{06B1798E-5C62-4F22-B972-9F7EF0278FC8}" dt="2023-08-24T17:47:39.594" v="165" actId="2711"/>
          <ac:spMkLst>
            <pc:docMk/>
            <pc:sldMk cId="3227557308" sldId="1073"/>
            <ac:spMk id="5" creationId="{484562AD-51E4-713F-DD48-47679E4B814B}"/>
          </ac:spMkLst>
        </pc:spChg>
      </pc:sldChg>
      <pc:sldChg chg="modSp mod modNotesTx">
        <pc:chgData name="Ruth Gallucci" userId="5a579fd59b2e016f" providerId="LiveId" clId="{06B1798E-5C62-4F22-B972-9F7EF0278FC8}" dt="2023-08-31T19:05:54.506" v="5146" actId="20577"/>
        <pc:sldMkLst>
          <pc:docMk/>
          <pc:sldMk cId="3566484421" sldId="1074"/>
        </pc:sldMkLst>
        <pc:spChg chg="mod">
          <ac:chgData name="Ruth Gallucci" userId="5a579fd59b2e016f" providerId="LiveId" clId="{06B1798E-5C62-4F22-B972-9F7EF0278FC8}" dt="2023-08-24T17:47:45.777" v="166" actId="1076"/>
          <ac:spMkLst>
            <pc:docMk/>
            <pc:sldMk cId="3566484421" sldId="1074"/>
            <ac:spMk id="2" creationId="{226D6BDD-082C-7021-6C3F-BB25DD21B86A}"/>
          </ac:spMkLst>
        </pc:spChg>
        <pc:spChg chg="mod">
          <ac:chgData name="Ruth Gallucci" userId="5a579fd59b2e016f" providerId="LiveId" clId="{06B1798E-5C62-4F22-B972-9F7EF0278FC8}" dt="2023-08-24T17:47:53.006" v="168" actId="255"/>
          <ac:spMkLst>
            <pc:docMk/>
            <pc:sldMk cId="3566484421" sldId="1074"/>
            <ac:spMk id="5" creationId="{738CC620-A36C-91D7-F0E5-2D5A1BB57932}"/>
          </ac:spMkLst>
        </pc:spChg>
      </pc:sldChg>
      <pc:sldChg chg="modSp mod modNotesTx">
        <pc:chgData name="Ruth Gallucci" userId="5a579fd59b2e016f" providerId="LiveId" clId="{06B1798E-5C62-4F22-B972-9F7EF0278FC8}" dt="2023-08-31T18:39:49.517" v="2746" actId="20577"/>
        <pc:sldMkLst>
          <pc:docMk/>
          <pc:sldMk cId="3041351233" sldId="1077"/>
        </pc:sldMkLst>
        <pc:spChg chg="mod">
          <ac:chgData name="Ruth Gallucci" userId="5a579fd59b2e016f" providerId="LiveId" clId="{06B1798E-5C62-4F22-B972-9F7EF0278FC8}" dt="2023-08-24T17:35:54.660" v="86" actId="5793"/>
          <ac:spMkLst>
            <pc:docMk/>
            <pc:sldMk cId="3041351233" sldId="1077"/>
            <ac:spMk id="3" creationId="{0B4CDE18-88FB-5AF4-521C-DA7B8E9F9775}"/>
          </ac:spMkLst>
        </pc:spChg>
      </pc:sldChg>
      <pc:sldChg chg="modSp mod modNotesTx">
        <pc:chgData name="Ruth Gallucci" userId="5a579fd59b2e016f" providerId="LiveId" clId="{06B1798E-5C62-4F22-B972-9F7EF0278FC8}" dt="2023-08-31T18:44:36.272" v="3122" actId="20577"/>
        <pc:sldMkLst>
          <pc:docMk/>
          <pc:sldMk cId="3580273574" sldId="1078"/>
        </pc:sldMkLst>
        <pc:spChg chg="mod">
          <ac:chgData name="Ruth Gallucci" userId="5a579fd59b2e016f" providerId="LiveId" clId="{06B1798E-5C62-4F22-B972-9F7EF0278FC8}" dt="2023-08-24T17:46:27.986" v="146" actId="1076"/>
          <ac:spMkLst>
            <pc:docMk/>
            <pc:sldMk cId="3580273574" sldId="1078"/>
            <ac:spMk id="2" creationId="{7261ED1C-48DE-8A13-53A1-111FA1AE9F4A}"/>
          </ac:spMkLst>
        </pc:spChg>
        <pc:spChg chg="mod">
          <ac:chgData name="Ruth Gallucci" userId="5a579fd59b2e016f" providerId="LiveId" clId="{06B1798E-5C62-4F22-B972-9F7EF0278FC8}" dt="2023-08-24T17:46:30.600" v="147" actId="1076"/>
          <ac:spMkLst>
            <pc:docMk/>
            <pc:sldMk cId="3580273574" sldId="1078"/>
            <ac:spMk id="3" creationId="{B74B758E-4E93-CB45-67DA-BFCC4EEFDE6E}"/>
          </ac:spMkLst>
        </pc:spChg>
      </pc:sldChg>
      <pc:sldChg chg="modSp mod modNotesTx">
        <pc:chgData name="Ruth Gallucci" userId="5a579fd59b2e016f" providerId="LiveId" clId="{06B1798E-5C62-4F22-B972-9F7EF0278FC8}" dt="2023-08-31T18:50:33.922" v="3592" actId="6549"/>
        <pc:sldMkLst>
          <pc:docMk/>
          <pc:sldMk cId="4084616277" sldId="1079"/>
        </pc:sldMkLst>
        <pc:spChg chg="mod">
          <ac:chgData name="Ruth Gallucci" userId="5a579fd59b2e016f" providerId="LiveId" clId="{06B1798E-5C62-4F22-B972-9F7EF0278FC8}" dt="2023-08-24T17:46:35.370" v="148" actId="1076"/>
          <ac:spMkLst>
            <pc:docMk/>
            <pc:sldMk cId="4084616277" sldId="1079"/>
            <ac:spMk id="2" creationId="{7261ED1C-48DE-8A13-53A1-111FA1AE9F4A}"/>
          </ac:spMkLst>
        </pc:spChg>
        <pc:spChg chg="mod">
          <ac:chgData name="Ruth Gallucci" userId="5a579fd59b2e016f" providerId="LiveId" clId="{06B1798E-5C62-4F22-B972-9F7EF0278FC8}" dt="2023-08-24T17:46:46.195" v="153" actId="27636"/>
          <ac:spMkLst>
            <pc:docMk/>
            <pc:sldMk cId="4084616277" sldId="1079"/>
            <ac:spMk id="3" creationId="{B74B758E-4E93-CB45-67DA-BFCC4EEFDE6E}"/>
          </ac:spMkLst>
        </pc:spChg>
      </pc:sldChg>
      <pc:sldChg chg="modSp mod modNotesTx">
        <pc:chgData name="Ruth Gallucci" userId="5a579fd59b2e016f" providerId="LiveId" clId="{06B1798E-5C62-4F22-B972-9F7EF0278FC8}" dt="2023-08-31T18:18:55.669" v="2157" actId="20577"/>
        <pc:sldMkLst>
          <pc:docMk/>
          <pc:sldMk cId="799872479" sldId="1081"/>
        </pc:sldMkLst>
        <pc:spChg chg="mod">
          <ac:chgData name="Ruth Gallucci" userId="5a579fd59b2e016f" providerId="LiveId" clId="{06B1798E-5C62-4F22-B972-9F7EF0278FC8}" dt="2023-08-24T17:46:02.857" v="142" actId="1076"/>
          <ac:spMkLst>
            <pc:docMk/>
            <pc:sldMk cId="799872479" sldId="1081"/>
            <ac:spMk id="2" creationId="{80DA9B01-7ACB-511B-FD33-2F80D74A5C97}"/>
          </ac:spMkLst>
        </pc:spChg>
        <pc:spChg chg="mod">
          <ac:chgData name="Ruth Gallucci" userId="5a579fd59b2e016f" providerId="LiveId" clId="{06B1798E-5C62-4F22-B972-9F7EF0278FC8}" dt="2023-08-24T17:46:06.406" v="143" actId="1076"/>
          <ac:spMkLst>
            <pc:docMk/>
            <pc:sldMk cId="799872479" sldId="1081"/>
            <ac:spMk id="3" creationId="{85804B84-AD30-ED07-9AC3-46B9982C90DA}"/>
          </ac:spMkLst>
        </pc:spChg>
      </pc:sldChg>
      <pc:sldChg chg="modNotesTx">
        <pc:chgData name="Ruth Gallucci" userId="5a579fd59b2e016f" providerId="LiveId" clId="{06B1798E-5C62-4F22-B972-9F7EF0278FC8}" dt="2023-08-31T18:58:31.047" v="4105" actId="33524"/>
        <pc:sldMkLst>
          <pc:docMk/>
          <pc:sldMk cId="1180161595" sldId="1098"/>
        </pc:sldMkLst>
      </pc:sldChg>
      <pc:sldChg chg="modSp add mod modNotesTx">
        <pc:chgData name="Ruth Gallucci" userId="5a579fd59b2e016f" providerId="LiveId" clId="{06B1798E-5C62-4F22-B972-9F7EF0278FC8}" dt="2023-08-31T18:30:43.503" v="2267" actId="20577"/>
        <pc:sldMkLst>
          <pc:docMk/>
          <pc:sldMk cId="1205697238" sldId="1099"/>
        </pc:sldMkLst>
        <pc:spChg chg="mod">
          <ac:chgData name="Ruth Gallucci" userId="5a579fd59b2e016f" providerId="LiveId" clId="{06B1798E-5C62-4F22-B972-9F7EF0278FC8}" dt="2023-08-31T18:20:35.106" v="2168" actId="20577"/>
          <ac:spMkLst>
            <pc:docMk/>
            <pc:sldMk cId="1205697238" sldId="1099"/>
            <ac:spMk id="2" creationId="{042E97D1-CDC0-FBD5-7D36-BAAE5150B89A}"/>
          </ac:spMkLst>
        </pc:spChg>
        <pc:spChg chg="mod">
          <ac:chgData name="Ruth Gallucci" userId="5a579fd59b2e016f" providerId="LiveId" clId="{06B1798E-5C62-4F22-B972-9F7EF0278FC8}" dt="2023-08-31T18:20:58.001" v="2175" actId="255"/>
          <ac:spMkLst>
            <pc:docMk/>
            <pc:sldMk cId="1205697238" sldId="1099"/>
            <ac:spMk id="3" creationId="{A5298A1D-CE77-A5DD-D4C7-B6E828E9824C}"/>
          </ac:spMkLst>
        </pc:spChg>
      </pc:sldChg>
      <pc:sldChg chg="modSp add del mod ord">
        <pc:chgData name="Ruth Gallucci" userId="5a579fd59b2e016f" providerId="LiveId" clId="{06B1798E-5C62-4F22-B972-9F7EF0278FC8}" dt="2023-08-31T18:46:06.490" v="3166" actId="2696"/>
        <pc:sldMkLst>
          <pc:docMk/>
          <pc:sldMk cId="2546288358" sldId="1100"/>
        </pc:sldMkLst>
        <pc:spChg chg="mod">
          <ac:chgData name="Ruth Gallucci" userId="5a579fd59b2e016f" providerId="LiveId" clId="{06B1798E-5C62-4F22-B972-9F7EF0278FC8}" dt="2023-08-31T18:45:50.007" v="3164" actId="20577"/>
          <ac:spMkLst>
            <pc:docMk/>
            <pc:sldMk cId="2546288358" sldId="1100"/>
            <ac:spMk id="2" creationId="{7261ED1C-48DE-8A13-53A1-111FA1AE9F4A}"/>
          </ac:spMkLst>
        </pc:spChg>
        <pc:spChg chg="mod">
          <ac:chgData name="Ruth Gallucci" userId="5a579fd59b2e016f" providerId="LiveId" clId="{06B1798E-5C62-4F22-B972-9F7EF0278FC8}" dt="2023-08-31T18:45:52.823" v="3165" actId="6549"/>
          <ac:spMkLst>
            <pc:docMk/>
            <pc:sldMk cId="2546288358" sldId="1100"/>
            <ac:spMk id="3" creationId="{B74B758E-4E93-CB45-67DA-BFCC4EEFDE6E}"/>
          </ac:spMkLst>
        </pc:spChg>
      </pc:sldChg>
    </pc:docChg>
  </pc:docChgLst>
  <pc:docChgLst>
    <pc:chgData name="Ruth Gallucci" userId="5a579fd59b2e016f" providerId="LiveId" clId="{192022D8-7013-4340-BC27-8C9FA73291E3}"/>
    <pc:docChg chg="undo custSel addSld delSld modSld sldOrd">
      <pc:chgData name="Ruth Gallucci" userId="5a579fd59b2e016f" providerId="LiveId" clId="{192022D8-7013-4340-BC27-8C9FA73291E3}" dt="2023-05-13T18:11:53.305" v="672"/>
      <pc:docMkLst>
        <pc:docMk/>
      </pc:docMkLst>
      <pc:sldChg chg="modSp mod">
        <pc:chgData name="Ruth Gallucci" userId="5a579fd59b2e016f" providerId="LiveId" clId="{192022D8-7013-4340-BC27-8C9FA73291E3}" dt="2023-05-13T18:11:53.305" v="672"/>
        <pc:sldMkLst>
          <pc:docMk/>
          <pc:sldMk cId="3017310472" sldId="257"/>
        </pc:sldMkLst>
        <pc:spChg chg="mod">
          <ac:chgData name="Ruth Gallucci" userId="5a579fd59b2e016f" providerId="LiveId" clId="{192022D8-7013-4340-BC27-8C9FA73291E3}" dt="2023-05-13T17:53:30.458" v="491" actId="27636"/>
          <ac:spMkLst>
            <pc:docMk/>
            <pc:sldMk cId="3017310472" sldId="257"/>
            <ac:spMk id="2" creationId="{CC455743-A096-254C-8300-481BF841819D}"/>
          </ac:spMkLst>
        </pc:spChg>
        <pc:spChg chg="mod">
          <ac:chgData name="Ruth Gallucci" userId="5a579fd59b2e016f" providerId="LiveId" clId="{192022D8-7013-4340-BC27-8C9FA73291E3}" dt="2023-05-13T18:11:53.305" v="672"/>
          <ac:spMkLst>
            <pc:docMk/>
            <pc:sldMk cId="3017310472" sldId="257"/>
            <ac:spMk id="3" creationId="{D49A5BAD-CD63-FE4D-87D5-EA3E9E2ABB3F}"/>
          </ac:spMkLst>
        </pc:spChg>
      </pc:sldChg>
      <pc:sldChg chg="del">
        <pc:chgData name="Ruth Gallucci" userId="5a579fd59b2e016f" providerId="LiveId" clId="{192022D8-7013-4340-BC27-8C9FA73291E3}" dt="2023-05-09T10:51:16.049" v="50" actId="47"/>
        <pc:sldMkLst>
          <pc:docMk/>
          <pc:sldMk cId="2678855363" sldId="332"/>
        </pc:sldMkLst>
      </pc:sldChg>
      <pc:sldChg chg="del">
        <pc:chgData name="Ruth Gallucci" userId="5a579fd59b2e016f" providerId="LiveId" clId="{192022D8-7013-4340-BC27-8C9FA73291E3}" dt="2023-05-09T10:51:13.094" v="47" actId="47"/>
        <pc:sldMkLst>
          <pc:docMk/>
          <pc:sldMk cId="3294805764" sldId="1044"/>
        </pc:sldMkLst>
      </pc:sldChg>
      <pc:sldChg chg="del">
        <pc:chgData name="Ruth Gallucci" userId="5a579fd59b2e016f" providerId="LiveId" clId="{192022D8-7013-4340-BC27-8C9FA73291E3}" dt="2023-05-09T10:51:14.037" v="48" actId="47"/>
        <pc:sldMkLst>
          <pc:docMk/>
          <pc:sldMk cId="3682397727" sldId="1046"/>
        </pc:sldMkLst>
      </pc:sldChg>
      <pc:sldChg chg="del">
        <pc:chgData name="Ruth Gallucci" userId="5a579fd59b2e016f" providerId="LiveId" clId="{192022D8-7013-4340-BC27-8C9FA73291E3}" dt="2023-05-09T10:51:15.122" v="49" actId="47"/>
        <pc:sldMkLst>
          <pc:docMk/>
          <pc:sldMk cId="646229869" sldId="1047"/>
        </pc:sldMkLst>
      </pc:sldChg>
      <pc:sldChg chg="modSp del mod">
        <pc:chgData name="Ruth Gallucci" userId="5a579fd59b2e016f" providerId="LiveId" clId="{192022D8-7013-4340-BC27-8C9FA73291E3}" dt="2023-05-13T18:11:32.852" v="670" actId="47"/>
        <pc:sldMkLst>
          <pc:docMk/>
          <pc:sldMk cId="641831874" sldId="1048"/>
        </pc:sldMkLst>
        <pc:spChg chg="mod">
          <ac:chgData name="Ruth Gallucci" userId="5a579fd59b2e016f" providerId="LiveId" clId="{192022D8-7013-4340-BC27-8C9FA73291E3}" dt="2023-05-09T11:04:44.375" v="219" actId="20577"/>
          <ac:spMkLst>
            <pc:docMk/>
            <pc:sldMk cId="641831874" sldId="1048"/>
            <ac:spMk id="2" creationId="{DBEC44DF-00D2-8343-AE7B-C9CD2816103E}"/>
          </ac:spMkLst>
        </pc:spChg>
        <pc:spChg chg="mod">
          <ac:chgData name="Ruth Gallucci" userId="5a579fd59b2e016f" providerId="LiveId" clId="{192022D8-7013-4340-BC27-8C9FA73291E3}" dt="2023-05-09T10:51:08.788" v="46" actId="27636"/>
          <ac:spMkLst>
            <pc:docMk/>
            <pc:sldMk cId="641831874" sldId="1048"/>
            <ac:spMk id="3" creationId="{45F3C97B-ED77-2B4F-8CAD-556B22F86BF2}"/>
          </ac:spMkLst>
        </pc:spChg>
      </pc:sldChg>
      <pc:sldChg chg="new">
        <pc:chgData name="Ruth Gallucci" userId="5a579fd59b2e016f" providerId="LiveId" clId="{192022D8-7013-4340-BC27-8C9FA73291E3}" dt="2023-05-09T10:51:18.611" v="51" actId="680"/>
        <pc:sldMkLst>
          <pc:docMk/>
          <pc:sldMk cId="1939823132" sldId="1050"/>
        </pc:sldMkLst>
      </pc:sldChg>
      <pc:sldChg chg="modSp new del mod">
        <pc:chgData name="Ruth Gallucci" userId="5a579fd59b2e016f" providerId="LiveId" clId="{192022D8-7013-4340-BC27-8C9FA73291E3}" dt="2023-05-13T18:11:34.600" v="671" actId="47"/>
        <pc:sldMkLst>
          <pc:docMk/>
          <pc:sldMk cId="778151133" sldId="1051"/>
        </pc:sldMkLst>
        <pc:spChg chg="mod">
          <ac:chgData name="Ruth Gallucci" userId="5a579fd59b2e016f" providerId="LiveId" clId="{192022D8-7013-4340-BC27-8C9FA73291E3}" dt="2023-05-13T17:57:59.825" v="551" actId="27636"/>
          <ac:spMkLst>
            <pc:docMk/>
            <pc:sldMk cId="778151133" sldId="1051"/>
            <ac:spMk id="2" creationId="{CA0A7F22-5A2D-C5D5-7100-816102B93B3A}"/>
          </ac:spMkLst>
        </pc:spChg>
        <pc:spChg chg="mod">
          <ac:chgData name="Ruth Gallucci" userId="5a579fd59b2e016f" providerId="LiveId" clId="{192022D8-7013-4340-BC27-8C9FA73291E3}" dt="2023-05-13T17:58:45.698" v="561" actId="122"/>
          <ac:spMkLst>
            <pc:docMk/>
            <pc:sldMk cId="778151133" sldId="1051"/>
            <ac:spMk id="3" creationId="{2ECBBDF4-65AC-B2BB-E239-E009F91C9C0F}"/>
          </ac:spMkLst>
        </pc:spChg>
      </pc:sldChg>
      <pc:sldChg chg="modSp new del mod ord">
        <pc:chgData name="Ruth Gallucci" userId="5a579fd59b2e016f" providerId="LiveId" clId="{192022D8-7013-4340-BC27-8C9FA73291E3}" dt="2023-05-13T18:11:31.095" v="669" actId="47"/>
        <pc:sldMkLst>
          <pc:docMk/>
          <pc:sldMk cId="4174496502" sldId="1052"/>
        </pc:sldMkLst>
        <pc:spChg chg="mod">
          <ac:chgData name="Ruth Gallucci" userId="5a579fd59b2e016f" providerId="LiveId" clId="{192022D8-7013-4340-BC27-8C9FA73291E3}" dt="2023-05-09T11:04:30.182" v="188" actId="20577"/>
          <ac:spMkLst>
            <pc:docMk/>
            <pc:sldMk cId="4174496502" sldId="1052"/>
            <ac:spMk id="2" creationId="{F3EF1C96-36ED-5057-86AB-7335ED2CBF27}"/>
          </ac:spMkLst>
        </pc:spChg>
        <pc:spChg chg="mod">
          <ac:chgData name="Ruth Gallucci" userId="5a579fd59b2e016f" providerId="LiveId" clId="{192022D8-7013-4340-BC27-8C9FA73291E3}" dt="2023-05-13T17:46:43.107" v="480" actId="1076"/>
          <ac:spMkLst>
            <pc:docMk/>
            <pc:sldMk cId="4174496502" sldId="1052"/>
            <ac:spMk id="3" creationId="{AC369322-9A68-06DE-0D70-8553247D0368}"/>
          </ac:spMkLst>
        </pc:spChg>
      </pc:sldChg>
      <pc:sldChg chg="modSp add del mod ord">
        <pc:chgData name="Ruth Gallucci" userId="5a579fd59b2e016f" providerId="LiveId" clId="{192022D8-7013-4340-BC27-8C9FA73291E3}" dt="2023-05-13T18:11:23.892" v="668" actId="47"/>
        <pc:sldMkLst>
          <pc:docMk/>
          <pc:sldMk cId="2632556011" sldId="1053"/>
        </pc:sldMkLst>
        <pc:spChg chg="mod">
          <ac:chgData name="Ruth Gallucci" userId="5a579fd59b2e016f" providerId="LiveId" clId="{192022D8-7013-4340-BC27-8C9FA73291E3}" dt="2023-05-09T11:02:17.219" v="158" actId="313"/>
          <ac:spMkLst>
            <pc:docMk/>
            <pc:sldMk cId="2632556011" sldId="1053"/>
            <ac:spMk id="3" creationId="{AC369322-9A68-06DE-0D70-8553247D0368}"/>
          </ac:spMkLst>
        </pc:spChg>
      </pc:sldChg>
      <pc:sldChg chg="addSp delSp modSp new mod ord modClrScheme chgLayout">
        <pc:chgData name="Ruth Gallucci" userId="5a579fd59b2e016f" providerId="LiveId" clId="{192022D8-7013-4340-BC27-8C9FA73291E3}" dt="2023-05-13T18:11:15.685" v="667" actId="27636"/>
        <pc:sldMkLst>
          <pc:docMk/>
          <pc:sldMk cId="2669688444" sldId="1054"/>
        </pc:sldMkLst>
        <pc:spChg chg="del mod ord">
          <ac:chgData name="Ruth Gallucci" userId="5a579fd59b2e016f" providerId="LiveId" clId="{192022D8-7013-4340-BC27-8C9FA73291E3}" dt="2023-05-09T10:55:57.313" v="85" actId="700"/>
          <ac:spMkLst>
            <pc:docMk/>
            <pc:sldMk cId="2669688444" sldId="1054"/>
            <ac:spMk id="2" creationId="{27E8BBA6-4106-62D2-DF00-519885572780}"/>
          </ac:spMkLst>
        </pc:spChg>
        <pc:spChg chg="del mod ord">
          <ac:chgData name="Ruth Gallucci" userId="5a579fd59b2e016f" providerId="LiveId" clId="{192022D8-7013-4340-BC27-8C9FA73291E3}" dt="2023-05-09T10:55:57.313" v="85" actId="700"/>
          <ac:spMkLst>
            <pc:docMk/>
            <pc:sldMk cId="2669688444" sldId="1054"/>
            <ac:spMk id="3" creationId="{84BA542C-4E6A-764A-B341-C41107F4E497}"/>
          </ac:spMkLst>
        </pc:spChg>
        <pc:spChg chg="add del mod ord">
          <ac:chgData name="Ruth Gallucci" userId="5a579fd59b2e016f" providerId="LiveId" clId="{192022D8-7013-4340-BC27-8C9FA73291E3}" dt="2023-05-09T10:56:48.060" v="86" actId="700"/>
          <ac:spMkLst>
            <pc:docMk/>
            <pc:sldMk cId="2669688444" sldId="1054"/>
            <ac:spMk id="4" creationId="{136C6C66-A0F2-E0FD-7D01-91D8410EAD0B}"/>
          </ac:spMkLst>
        </pc:spChg>
        <pc:spChg chg="add del mod ord">
          <ac:chgData name="Ruth Gallucci" userId="5a579fd59b2e016f" providerId="LiveId" clId="{192022D8-7013-4340-BC27-8C9FA73291E3}" dt="2023-05-09T10:56:48.060" v="86" actId="700"/>
          <ac:spMkLst>
            <pc:docMk/>
            <pc:sldMk cId="2669688444" sldId="1054"/>
            <ac:spMk id="5" creationId="{2D43A770-FF20-8B63-D968-2F6033E8F577}"/>
          </ac:spMkLst>
        </pc:spChg>
        <pc:spChg chg="add mod ord">
          <ac:chgData name="Ruth Gallucci" userId="5a579fd59b2e016f" providerId="LiveId" clId="{192022D8-7013-4340-BC27-8C9FA73291E3}" dt="2023-05-09T10:59:56.036" v="112" actId="20577"/>
          <ac:spMkLst>
            <pc:docMk/>
            <pc:sldMk cId="2669688444" sldId="1054"/>
            <ac:spMk id="6" creationId="{FE83B4B1-6D4A-F7A2-1A79-B85FFE1AECC1}"/>
          </ac:spMkLst>
        </pc:spChg>
        <pc:spChg chg="add mod ord">
          <ac:chgData name="Ruth Gallucci" userId="5a579fd59b2e016f" providerId="LiveId" clId="{192022D8-7013-4340-BC27-8C9FA73291E3}" dt="2023-05-13T18:11:15.685" v="667" actId="27636"/>
          <ac:spMkLst>
            <pc:docMk/>
            <pc:sldMk cId="2669688444" sldId="1054"/>
            <ac:spMk id="7" creationId="{27A47563-5A64-06F4-2D14-47A37C7EEBF0}"/>
          </ac:spMkLst>
        </pc:spChg>
      </pc:sldChg>
      <pc:sldChg chg="modSp new mod">
        <pc:chgData name="Ruth Gallucci" userId="5a579fd59b2e016f" providerId="LiveId" clId="{192022D8-7013-4340-BC27-8C9FA73291E3}" dt="2023-05-09T11:00:02.194" v="121" actId="20577"/>
        <pc:sldMkLst>
          <pc:docMk/>
          <pc:sldMk cId="1821319264" sldId="1055"/>
        </pc:sldMkLst>
        <pc:spChg chg="mod">
          <ac:chgData name="Ruth Gallucci" userId="5a579fd59b2e016f" providerId="LiveId" clId="{192022D8-7013-4340-BC27-8C9FA73291E3}" dt="2023-05-09T11:00:02.194" v="121" actId="20577"/>
          <ac:spMkLst>
            <pc:docMk/>
            <pc:sldMk cId="1821319264" sldId="1055"/>
            <ac:spMk id="2" creationId="{0EABDCF2-5B00-3198-BAB8-3594C3C6EC49}"/>
          </ac:spMkLst>
        </pc:spChg>
      </pc:sldChg>
      <pc:sldChg chg="modSp new mod">
        <pc:chgData name="Ruth Gallucci" userId="5a579fd59b2e016f" providerId="LiveId" clId="{192022D8-7013-4340-BC27-8C9FA73291E3}" dt="2023-05-13T18:11:10.116" v="665" actId="113"/>
        <pc:sldMkLst>
          <pc:docMk/>
          <pc:sldMk cId="4257645045" sldId="1056"/>
        </pc:sldMkLst>
        <pc:spChg chg="mod">
          <ac:chgData name="Ruth Gallucci" userId="5a579fd59b2e016f" providerId="LiveId" clId="{192022D8-7013-4340-BC27-8C9FA73291E3}" dt="2023-05-13T17:54:28.408" v="546" actId="20577"/>
          <ac:spMkLst>
            <pc:docMk/>
            <pc:sldMk cId="4257645045" sldId="1056"/>
            <ac:spMk id="2" creationId="{F1CC7886-712A-69FF-6414-DFE104C9BA9F}"/>
          </ac:spMkLst>
        </pc:spChg>
        <pc:spChg chg="mod">
          <ac:chgData name="Ruth Gallucci" userId="5a579fd59b2e016f" providerId="LiveId" clId="{192022D8-7013-4340-BC27-8C9FA73291E3}" dt="2023-05-13T18:11:10.116" v="665" actId="113"/>
          <ac:spMkLst>
            <pc:docMk/>
            <pc:sldMk cId="4257645045" sldId="1056"/>
            <ac:spMk id="3" creationId="{AEC6E219-4C79-8F7A-E5B5-9560C2B55825}"/>
          </ac:spMkLst>
        </pc:spChg>
      </pc:sldChg>
    </pc:docChg>
  </pc:docChgLst>
  <pc:docChgLst>
    <pc:chgData name="Ruth Gallucci" userId="5a579fd59b2e016f" providerId="LiveId" clId="{90CA6C47-AC63-414E-AAD9-36AB5CC30110}"/>
    <pc:docChg chg="undo redo custSel addSld delSld modSld sldOrd">
      <pc:chgData name="Ruth Gallucci" userId="5a579fd59b2e016f" providerId="LiveId" clId="{90CA6C47-AC63-414E-AAD9-36AB5CC30110}" dt="2023-07-24T20:43:21.056" v="19294" actId="47"/>
      <pc:docMkLst>
        <pc:docMk/>
      </pc:docMkLst>
      <pc:sldChg chg="modSp mod">
        <pc:chgData name="Ruth Gallucci" userId="5a579fd59b2e016f" providerId="LiveId" clId="{90CA6C47-AC63-414E-AAD9-36AB5CC30110}" dt="2023-07-09T15:49:51.211" v="0" actId="1076"/>
        <pc:sldMkLst>
          <pc:docMk/>
          <pc:sldMk cId="3017310472" sldId="257"/>
        </pc:sldMkLst>
        <pc:spChg chg="mod">
          <ac:chgData name="Ruth Gallucci" userId="5a579fd59b2e016f" providerId="LiveId" clId="{90CA6C47-AC63-414E-AAD9-36AB5CC30110}" dt="2023-07-09T15:49:51.211" v="0" actId="1076"/>
          <ac:spMkLst>
            <pc:docMk/>
            <pc:sldMk cId="3017310472" sldId="257"/>
            <ac:spMk id="2" creationId="{CC455743-A096-254C-8300-481BF841819D}"/>
          </ac:spMkLst>
        </pc:spChg>
      </pc:sldChg>
      <pc:sldChg chg="modSp del mod">
        <pc:chgData name="Ruth Gallucci" userId="5a579fd59b2e016f" providerId="LiveId" clId="{90CA6C47-AC63-414E-AAD9-36AB5CC30110}" dt="2023-07-10T20:18:20.931" v="4721" actId="47"/>
        <pc:sldMkLst>
          <pc:docMk/>
          <pc:sldMk cId="670443444" sldId="462"/>
        </pc:sldMkLst>
        <pc:spChg chg="mod">
          <ac:chgData name="Ruth Gallucci" userId="5a579fd59b2e016f" providerId="LiveId" clId="{90CA6C47-AC63-414E-AAD9-36AB5CC30110}" dt="2023-07-10T20:12:54.479" v="4238" actId="13926"/>
          <ac:spMkLst>
            <pc:docMk/>
            <pc:sldMk cId="670443444" sldId="462"/>
            <ac:spMk id="3" creationId="{00000000-0000-0000-0000-000000000000}"/>
          </ac:spMkLst>
        </pc:spChg>
      </pc:sldChg>
      <pc:sldChg chg="modSp del mod">
        <pc:chgData name="Ruth Gallucci" userId="5a579fd59b2e016f" providerId="LiveId" clId="{90CA6C47-AC63-414E-AAD9-36AB5CC30110}" dt="2023-07-22T10:25:45.725" v="10807"/>
        <pc:sldMkLst>
          <pc:docMk/>
          <pc:sldMk cId="3933765718" sldId="496"/>
        </pc:sldMkLst>
        <pc:spChg chg="mod">
          <ac:chgData name="Ruth Gallucci" userId="5a579fd59b2e016f" providerId="LiveId" clId="{90CA6C47-AC63-414E-AAD9-36AB5CC30110}" dt="2023-07-22T10:25:44.829" v="10806" actId="13926"/>
          <ac:spMkLst>
            <pc:docMk/>
            <pc:sldMk cId="3933765718" sldId="496"/>
            <ac:spMk id="3" creationId="{00000000-0000-0000-0000-000000000000}"/>
          </ac:spMkLst>
        </pc:spChg>
      </pc:sldChg>
      <pc:sldChg chg="modSp del mod">
        <pc:chgData name="Ruth Gallucci" userId="5a579fd59b2e016f" providerId="LiveId" clId="{90CA6C47-AC63-414E-AAD9-36AB5CC30110}" dt="2023-07-22T10:25:45.725" v="10807"/>
        <pc:sldMkLst>
          <pc:docMk/>
          <pc:sldMk cId="150271594" sldId="497"/>
        </pc:sldMkLst>
        <pc:spChg chg="mod">
          <ac:chgData name="Ruth Gallucci" userId="5a579fd59b2e016f" providerId="LiveId" clId="{90CA6C47-AC63-414E-AAD9-36AB5CC30110}" dt="2023-07-22T10:25:44.207" v="10805" actId="13926"/>
          <ac:spMkLst>
            <pc:docMk/>
            <pc:sldMk cId="150271594" sldId="497"/>
            <ac:spMk id="2" creationId="{00000000-0000-0000-0000-000000000000}"/>
          </ac:spMkLst>
        </pc:spChg>
      </pc:sldChg>
      <pc:sldChg chg="delSp modSp del mod ord">
        <pc:chgData name="Ruth Gallucci" userId="5a579fd59b2e016f" providerId="LiveId" clId="{90CA6C47-AC63-414E-AAD9-36AB5CC30110}" dt="2023-07-18T14:57:35.106" v="7335" actId="47"/>
        <pc:sldMkLst>
          <pc:docMk/>
          <pc:sldMk cId="3653078069" sldId="527"/>
        </pc:sldMkLst>
        <pc:spChg chg="mod">
          <ac:chgData name="Ruth Gallucci" userId="5a579fd59b2e016f" providerId="LiveId" clId="{90CA6C47-AC63-414E-AAD9-36AB5CC30110}" dt="2023-07-18T12:50:33.733" v="7132" actId="6549"/>
          <ac:spMkLst>
            <pc:docMk/>
            <pc:sldMk cId="3653078069" sldId="527"/>
            <ac:spMk id="2" creationId="{00000000-0000-0000-0000-000000000000}"/>
          </ac:spMkLst>
        </pc:spChg>
        <pc:spChg chg="mod">
          <ac:chgData name="Ruth Gallucci" userId="5a579fd59b2e016f" providerId="LiveId" clId="{90CA6C47-AC63-414E-AAD9-36AB5CC30110}" dt="2023-07-18T14:56:58.830" v="7325" actId="21"/>
          <ac:spMkLst>
            <pc:docMk/>
            <pc:sldMk cId="3653078069" sldId="527"/>
            <ac:spMk id="3" creationId="{00000000-0000-0000-0000-000000000000}"/>
          </ac:spMkLst>
        </pc:spChg>
        <pc:picChg chg="del mod">
          <ac:chgData name="Ruth Gallucci" userId="5a579fd59b2e016f" providerId="LiveId" clId="{90CA6C47-AC63-414E-AAD9-36AB5CC30110}" dt="2023-07-18T14:57:27.090" v="7332" actId="21"/>
          <ac:picMkLst>
            <pc:docMk/>
            <pc:sldMk cId="3653078069" sldId="527"/>
            <ac:picMk id="4" creationId="{00000000-0000-0000-0000-000000000000}"/>
          </ac:picMkLst>
        </pc:picChg>
      </pc:sldChg>
      <pc:sldChg chg="del">
        <pc:chgData name="Ruth Gallucci" userId="5a579fd59b2e016f" providerId="LiveId" clId="{90CA6C47-AC63-414E-AAD9-36AB5CC30110}" dt="2023-07-09T15:55:09.916" v="1" actId="2696"/>
        <pc:sldMkLst>
          <pc:docMk/>
          <pc:sldMk cId="1939823132" sldId="1050"/>
        </pc:sldMkLst>
      </pc:sldChg>
      <pc:sldChg chg="modSp mod">
        <pc:chgData name="Ruth Gallucci" userId="5a579fd59b2e016f" providerId="LiveId" clId="{90CA6C47-AC63-414E-AAD9-36AB5CC30110}" dt="2023-07-24T20:43:10.703" v="19291" actId="1076"/>
        <pc:sldMkLst>
          <pc:docMk/>
          <pc:sldMk cId="2669688444" sldId="1054"/>
        </pc:sldMkLst>
        <pc:spChg chg="mod">
          <ac:chgData name="Ruth Gallucci" userId="5a579fd59b2e016f" providerId="LiveId" clId="{90CA6C47-AC63-414E-AAD9-36AB5CC30110}" dt="2023-07-24T20:43:10.703" v="19291" actId="1076"/>
          <ac:spMkLst>
            <pc:docMk/>
            <pc:sldMk cId="2669688444" sldId="1054"/>
            <ac:spMk id="7" creationId="{27A47563-5A64-06F4-2D14-47A37C7EEBF0}"/>
          </ac:spMkLst>
        </pc:spChg>
      </pc:sldChg>
      <pc:sldChg chg="del">
        <pc:chgData name="Ruth Gallucci" userId="5a579fd59b2e016f" providerId="LiveId" clId="{90CA6C47-AC63-414E-AAD9-36AB5CC30110}" dt="2023-07-09T15:55:12.759" v="2" actId="2696"/>
        <pc:sldMkLst>
          <pc:docMk/>
          <pc:sldMk cId="564702288" sldId="1057"/>
        </pc:sldMkLst>
      </pc:sldChg>
      <pc:sldChg chg="modSp mod ord">
        <pc:chgData name="Ruth Gallucci" userId="5a579fd59b2e016f" providerId="LiveId" clId="{90CA6C47-AC63-414E-AAD9-36AB5CC30110}" dt="2023-07-16T19:42:34.902" v="5268" actId="20577"/>
        <pc:sldMkLst>
          <pc:docMk/>
          <pc:sldMk cId="3559564722" sldId="1058"/>
        </pc:sldMkLst>
        <pc:spChg chg="mod">
          <ac:chgData name="Ruth Gallucci" userId="5a579fd59b2e016f" providerId="LiveId" clId="{90CA6C47-AC63-414E-AAD9-36AB5CC30110}" dt="2023-07-16T19:42:34.902" v="5268" actId="20577"/>
          <ac:spMkLst>
            <pc:docMk/>
            <pc:sldMk cId="3559564722" sldId="1058"/>
            <ac:spMk id="3" creationId="{019B177F-71D9-7ADA-2DD6-70F4285B89E4}"/>
          </ac:spMkLst>
        </pc:spChg>
      </pc:sldChg>
      <pc:sldChg chg="del">
        <pc:chgData name="Ruth Gallucci" userId="5a579fd59b2e016f" providerId="LiveId" clId="{90CA6C47-AC63-414E-AAD9-36AB5CC30110}" dt="2023-07-10T20:18:25.800" v="4723" actId="47"/>
        <pc:sldMkLst>
          <pc:docMk/>
          <pc:sldMk cId="3968917773" sldId="1059"/>
        </pc:sldMkLst>
      </pc:sldChg>
      <pc:sldChg chg="del">
        <pc:chgData name="Ruth Gallucci" userId="5a579fd59b2e016f" providerId="LiveId" clId="{90CA6C47-AC63-414E-AAD9-36AB5CC30110}" dt="2023-07-10T20:18:23.869" v="4722" actId="47"/>
        <pc:sldMkLst>
          <pc:docMk/>
          <pc:sldMk cId="1277274999" sldId="1060"/>
        </pc:sldMkLst>
      </pc:sldChg>
      <pc:sldChg chg="modSp mod">
        <pc:chgData name="Ruth Gallucci" userId="5a579fd59b2e016f" providerId="LiveId" clId="{90CA6C47-AC63-414E-AAD9-36AB5CC30110}" dt="2023-07-17T15:11:15.995" v="5313" actId="1076"/>
        <pc:sldMkLst>
          <pc:docMk/>
          <pc:sldMk cId="4219395827" sldId="1061"/>
        </pc:sldMkLst>
        <pc:spChg chg="mod">
          <ac:chgData name="Ruth Gallucci" userId="5a579fd59b2e016f" providerId="LiveId" clId="{90CA6C47-AC63-414E-AAD9-36AB5CC30110}" dt="2023-07-17T15:11:15.995" v="5313" actId="1076"/>
          <ac:spMkLst>
            <pc:docMk/>
            <pc:sldMk cId="4219395827" sldId="1061"/>
            <ac:spMk id="2" creationId="{042E97D1-CDC0-FBD5-7D36-BAAE5150B89A}"/>
          </ac:spMkLst>
        </pc:spChg>
        <pc:spChg chg="mod">
          <ac:chgData name="Ruth Gallucci" userId="5a579fd59b2e016f" providerId="LiveId" clId="{90CA6C47-AC63-414E-AAD9-36AB5CC30110}" dt="2023-07-16T19:44:23.005" v="5272" actId="20577"/>
          <ac:spMkLst>
            <pc:docMk/>
            <pc:sldMk cId="4219395827" sldId="1061"/>
            <ac:spMk id="3" creationId="{A5298A1D-CE77-A5DD-D4C7-B6E828E9824C}"/>
          </ac:spMkLst>
        </pc:spChg>
      </pc:sldChg>
      <pc:sldChg chg="modSp mod ord">
        <pc:chgData name="Ruth Gallucci" userId="5a579fd59b2e016f" providerId="LiveId" clId="{90CA6C47-AC63-414E-AAD9-36AB5CC30110}" dt="2023-07-17T15:12:14.335" v="5351" actId="1076"/>
        <pc:sldMkLst>
          <pc:docMk/>
          <pc:sldMk cId="3452398515" sldId="1062"/>
        </pc:sldMkLst>
        <pc:spChg chg="mod">
          <ac:chgData name="Ruth Gallucci" userId="5a579fd59b2e016f" providerId="LiveId" clId="{90CA6C47-AC63-414E-AAD9-36AB5CC30110}" dt="2023-07-10T19:02:28.897" v="2513" actId="20577"/>
          <ac:spMkLst>
            <pc:docMk/>
            <pc:sldMk cId="3452398515" sldId="1062"/>
            <ac:spMk id="2" creationId="{B726E46C-F072-AD71-92D8-6526FCB7B67C}"/>
          </ac:spMkLst>
        </pc:spChg>
        <pc:spChg chg="mod">
          <ac:chgData name="Ruth Gallucci" userId="5a579fd59b2e016f" providerId="LiveId" clId="{90CA6C47-AC63-414E-AAD9-36AB5CC30110}" dt="2023-07-17T15:12:14.335" v="5351" actId="1076"/>
          <ac:spMkLst>
            <pc:docMk/>
            <pc:sldMk cId="3452398515" sldId="1062"/>
            <ac:spMk id="3" creationId="{8AD9A3DE-5E33-EF5D-00D4-9440F923FE89}"/>
          </ac:spMkLst>
        </pc:spChg>
      </pc:sldChg>
      <pc:sldChg chg="modSp new del mod">
        <pc:chgData name="Ruth Gallucci" userId="5a579fd59b2e016f" providerId="LiveId" clId="{90CA6C47-AC63-414E-AAD9-36AB5CC30110}" dt="2023-07-10T20:00:52.839" v="4159" actId="47"/>
        <pc:sldMkLst>
          <pc:docMk/>
          <pc:sldMk cId="2985634007" sldId="1063"/>
        </pc:sldMkLst>
        <pc:spChg chg="mod">
          <ac:chgData name="Ruth Gallucci" userId="5a579fd59b2e016f" providerId="LiveId" clId="{90CA6C47-AC63-414E-AAD9-36AB5CC30110}" dt="2023-07-10T19:56:35.205" v="3985" actId="21"/>
          <ac:spMkLst>
            <pc:docMk/>
            <pc:sldMk cId="2985634007" sldId="1063"/>
            <ac:spMk id="3" creationId="{9CA547ED-312D-655F-4467-3641B4FE38A4}"/>
          </ac:spMkLst>
        </pc:spChg>
      </pc:sldChg>
      <pc:sldChg chg="modSp new del mod ord">
        <pc:chgData name="Ruth Gallucci" userId="5a579fd59b2e016f" providerId="LiveId" clId="{90CA6C47-AC63-414E-AAD9-36AB5CC30110}" dt="2023-07-17T15:33:46.350" v="6082" actId="47"/>
        <pc:sldMkLst>
          <pc:docMk/>
          <pc:sldMk cId="3492406073" sldId="1063"/>
        </pc:sldMkLst>
        <pc:spChg chg="mod">
          <ac:chgData name="Ruth Gallucci" userId="5a579fd59b2e016f" providerId="LiveId" clId="{90CA6C47-AC63-414E-AAD9-36AB5CC30110}" dt="2023-07-10T20:18:54.774" v="4727" actId="20577"/>
          <ac:spMkLst>
            <pc:docMk/>
            <pc:sldMk cId="3492406073" sldId="1063"/>
            <ac:spMk id="2" creationId="{4BFDD164-2366-E83C-50C9-68336B5EC8E2}"/>
          </ac:spMkLst>
        </pc:spChg>
        <pc:spChg chg="mod">
          <ac:chgData name="Ruth Gallucci" userId="5a579fd59b2e016f" providerId="LiveId" clId="{90CA6C47-AC63-414E-AAD9-36AB5CC30110}" dt="2023-07-10T20:26:01.487" v="5036" actId="20577"/>
          <ac:spMkLst>
            <pc:docMk/>
            <pc:sldMk cId="3492406073" sldId="1063"/>
            <ac:spMk id="3" creationId="{78297C7F-7972-1577-ACEC-1E5AEC4CE954}"/>
          </ac:spMkLst>
        </pc:spChg>
      </pc:sldChg>
      <pc:sldChg chg="modSp new del mod">
        <pc:chgData name="Ruth Gallucci" userId="5a579fd59b2e016f" providerId="LiveId" clId="{90CA6C47-AC63-414E-AAD9-36AB5CC30110}" dt="2023-07-09T17:20:27.706" v="2387" actId="2696"/>
        <pc:sldMkLst>
          <pc:docMk/>
          <pc:sldMk cId="856041293" sldId="1064"/>
        </pc:sldMkLst>
        <pc:spChg chg="mod">
          <ac:chgData name="Ruth Gallucci" userId="5a579fd59b2e016f" providerId="LiveId" clId="{90CA6C47-AC63-414E-AAD9-36AB5CC30110}" dt="2023-07-09T17:19:48.883" v="2348" actId="5793"/>
          <ac:spMkLst>
            <pc:docMk/>
            <pc:sldMk cId="856041293" sldId="1064"/>
            <ac:spMk id="3" creationId="{968FB94F-F2C2-0468-707D-27A28DA3D21B}"/>
          </ac:spMkLst>
        </pc:spChg>
      </pc:sldChg>
      <pc:sldChg chg="addSp delSp modSp new del mod modClrScheme chgLayout">
        <pc:chgData name="Ruth Gallucci" userId="5a579fd59b2e016f" providerId="LiveId" clId="{90CA6C47-AC63-414E-AAD9-36AB5CC30110}" dt="2023-07-17T15:15:50.883" v="5477" actId="47"/>
        <pc:sldMkLst>
          <pc:docMk/>
          <pc:sldMk cId="1955230552" sldId="1064"/>
        </pc:sldMkLst>
        <pc:spChg chg="del">
          <ac:chgData name="Ruth Gallucci" userId="5a579fd59b2e016f" providerId="LiveId" clId="{90CA6C47-AC63-414E-AAD9-36AB5CC30110}" dt="2023-07-10T20:20:58.739" v="4730" actId="700"/>
          <ac:spMkLst>
            <pc:docMk/>
            <pc:sldMk cId="1955230552" sldId="1064"/>
            <ac:spMk id="2" creationId="{EBD8B47D-2A5A-65B2-0212-950C4E132B9E}"/>
          </ac:spMkLst>
        </pc:spChg>
        <pc:spChg chg="del">
          <ac:chgData name="Ruth Gallucci" userId="5a579fd59b2e016f" providerId="LiveId" clId="{90CA6C47-AC63-414E-AAD9-36AB5CC30110}" dt="2023-07-10T20:19:59.098" v="4729" actId="1032"/>
          <ac:spMkLst>
            <pc:docMk/>
            <pc:sldMk cId="1955230552" sldId="1064"/>
            <ac:spMk id="3" creationId="{399BB872-0AC2-A22C-01EC-2F371E06AD27}"/>
          </ac:spMkLst>
        </pc:spChg>
        <pc:spChg chg="add del mod">
          <ac:chgData name="Ruth Gallucci" userId="5a579fd59b2e016f" providerId="LiveId" clId="{90CA6C47-AC63-414E-AAD9-36AB5CC30110}" dt="2023-07-10T20:30:56.268" v="5115" actId="478"/>
          <ac:spMkLst>
            <pc:docMk/>
            <pc:sldMk cId="1955230552" sldId="1064"/>
            <ac:spMk id="8" creationId="{725E1DFA-CA37-E0AC-1240-2F6474794E87}"/>
          </ac:spMkLst>
        </pc:spChg>
        <pc:spChg chg="add mod ord">
          <ac:chgData name="Ruth Gallucci" userId="5a579fd59b2e016f" providerId="LiveId" clId="{90CA6C47-AC63-414E-AAD9-36AB5CC30110}" dt="2023-07-10T20:31:25.563" v="5120"/>
          <ac:spMkLst>
            <pc:docMk/>
            <pc:sldMk cId="1955230552" sldId="1064"/>
            <ac:spMk id="9" creationId="{53A08738-7F2F-F4CB-3D71-5D4BF1062DB8}"/>
          </ac:spMkLst>
        </pc:spChg>
        <pc:spChg chg="add mod">
          <ac:chgData name="Ruth Gallucci" userId="5a579fd59b2e016f" providerId="LiveId" clId="{90CA6C47-AC63-414E-AAD9-36AB5CC30110}" dt="2023-07-10T20:32:52.272" v="5200" actId="20577"/>
          <ac:spMkLst>
            <pc:docMk/>
            <pc:sldMk cId="1955230552" sldId="1064"/>
            <ac:spMk id="10" creationId="{B45B1372-ED55-0C1E-1D5B-F684629C50F7}"/>
          </ac:spMkLst>
        </pc:spChg>
        <pc:spChg chg="add mod">
          <ac:chgData name="Ruth Gallucci" userId="5a579fd59b2e016f" providerId="LiveId" clId="{90CA6C47-AC63-414E-AAD9-36AB5CC30110}" dt="2023-07-10T20:32:46.840" v="5198" actId="1076"/>
          <ac:spMkLst>
            <pc:docMk/>
            <pc:sldMk cId="1955230552" sldId="1064"/>
            <ac:spMk id="11" creationId="{252234FB-5632-B492-C25F-78EFFD7C2632}"/>
          </ac:spMkLst>
        </pc:spChg>
        <pc:graphicFrameChg chg="add mod ord modGraphic">
          <ac:chgData name="Ruth Gallucci" userId="5a579fd59b2e016f" providerId="LiveId" clId="{90CA6C47-AC63-414E-AAD9-36AB5CC30110}" dt="2023-07-10T20:31:40.253" v="5121" actId="1076"/>
          <ac:graphicFrameMkLst>
            <pc:docMk/>
            <pc:sldMk cId="1955230552" sldId="1064"/>
            <ac:graphicFrameMk id="4" creationId="{7E31B61D-67D1-CB68-DC82-A9D5483A659B}"/>
          </ac:graphicFrameMkLst>
        </pc:graphicFrameChg>
        <pc:picChg chg="add del mod modCrop">
          <ac:chgData name="Ruth Gallucci" userId="5a579fd59b2e016f" providerId="LiveId" clId="{90CA6C47-AC63-414E-AAD9-36AB5CC30110}" dt="2023-07-10T20:29:29.624" v="5074" actId="22"/>
          <ac:picMkLst>
            <pc:docMk/>
            <pc:sldMk cId="1955230552" sldId="1064"/>
            <ac:picMk id="6" creationId="{65622476-328A-5DAC-A8C7-979C5C6A0F3E}"/>
          </ac:picMkLst>
        </pc:picChg>
        <pc:inkChg chg="add del">
          <ac:chgData name="Ruth Gallucci" userId="5a579fd59b2e016f" providerId="LiveId" clId="{90CA6C47-AC63-414E-AAD9-36AB5CC30110}" dt="2023-07-10T20:29:20.705" v="5069" actId="9405"/>
          <ac:inkMkLst>
            <pc:docMk/>
            <pc:sldMk cId="1955230552" sldId="1064"/>
            <ac:inkMk id="7" creationId="{25832D81-A261-B8C1-7994-742E40BF9017}"/>
          </ac:inkMkLst>
        </pc:inkChg>
      </pc:sldChg>
      <pc:sldChg chg="modSp new mod ord">
        <pc:chgData name="Ruth Gallucci" userId="5a579fd59b2e016f" providerId="LiveId" clId="{90CA6C47-AC63-414E-AAD9-36AB5CC30110}" dt="2023-07-23T16:46:07.393" v="12533" actId="20577"/>
        <pc:sldMkLst>
          <pc:docMk/>
          <pc:sldMk cId="367389272" sldId="1065"/>
        </pc:sldMkLst>
        <pc:spChg chg="mod">
          <ac:chgData name="Ruth Gallucci" userId="5a579fd59b2e016f" providerId="LiveId" clId="{90CA6C47-AC63-414E-AAD9-36AB5CC30110}" dt="2023-07-17T14:47:29.557" v="5294" actId="20577"/>
          <ac:spMkLst>
            <pc:docMk/>
            <pc:sldMk cId="367389272" sldId="1065"/>
            <ac:spMk id="2" creationId="{F886EA8A-072F-08A6-F0EC-06719843AEC5}"/>
          </ac:spMkLst>
        </pc:spChg>
        <pc:spChg chg="mod">
          <ac:chgData name="Ruth Gallucci" userId="5a579fd59b2e016f" providerId="LiveId" clId="{90CA6C47-AC63-414E-AAD9-36AB5CC30110}" dt="2023-07-23T16:46:07.393" v="12533" actId="20577"/>
          <ac:spMkLst>
            <pc:docMk/>
            <pc:sldMk cId="367389272" sldId="1065"/>
            <ac:spMk id="3" creationId="{BE0D02B4-962C-3554-51F9-C8D5E856907E}"/>
          </ac:spMkLst>
        </pc:spChg>
      </pc:sldChg>
      <pc:sldChg chg="modSp new del mod">
        <pc:chgData name="Ruth Gallucci" userId="5a579fd59b2e016f" providerId="LiveId" clId="{90CA6C47-AC63-414E-AAD9-36AB5CC30110}" dt="2023-07-10T20:07:18.025" v="4160" actId="2696"/>
        <pc:sldMkLst>
          <pc:docMk/>
          <pc:sldMk cId="1530113136" sldId="1065"/>
        </pc:sldMkLst>
        <pc:spChg chg="mod">
          <ac:chgData name="Ruth Gallucci" userId="5a579fd59b2e016f" providerId="LiveId" clId="{90CA6C47-AC63-414E-AAD9-36AB5CC30110}" dt="2023-07-10T19:07:12.592" v="2583" actId="6549"/>
          <ac:spMkLst>
            <pc:docMk/>
            <pc:sldMk cId="1530113136" sldId="1065"/>
            <ac:spMk id="3" creationId="{3817DD33-740B-1F01-DB0C-1D64B68B29A4}"/>
          </ac:spMkLst>
        </pc:spChg>
      </pc:sldChg>
      <pc:sldChg chg="new del ord">
        <pc:chgData name="Ruth Gallucci" userId="5a579fd59b2e016f" providerId="LiveId" clId="{90CA6C47-AC63-414E-AAD9-36AB5CC30110}" dt="2023-07-17T15:05:52.310" v="5304" actId="2696"/>
        <pc:sldMkLst>
          <pc:docMk/>
          <pc:sldMk cId="1990085241" sldId="1066"/>
        </pc:sldMkLst>
      </pc:sldChg>
      <pc:sldChg chg="modSp add del mod">
        <pc:chgData name="Ruth Gallucci" userId="5a579fd59b2e016f" providerId="LiveId" clId="{90CA6C47-AC63-414E-AAD9-36AB5CC30110}" dt="2023-07-10T19:43:57.048" v="3938" actId="47"/>
        <pc:sldMkLst>
          <pc:docMk/>
          <pc:sldMk cId="2572070384" sldId="1066"/>
        </pc:sldMkLst>
        <pc:spChg chg="mod">
          <ac:chgData name="Ruth Gallucci" userId="5a579fd59b2e016f" providerId="LiveId" clId="{90CA6C47-AC63-414E-AAD9-36AB5CC30110}" dt="2023-07-10T19:42:44.867" v="3834" actId="21"/>
          <ac:spMkLst>
            <pc:docMk/>
            <pc:sldMk cId="2572070384" sldId="1066"/>
            <ac:spMk id="3" creationId="{A5298A1D-CE77-A5DD-D4C7-B6E828E9824C}"/>
          </ac:spMkLst>
        </pc:spChg>
      </pc:sldChg>
      <pc:sldChg chg="add del">
        <pc:chgData name="Ruth Gallucci" userId="5a579fd59b2e016f" providerId="LiveId" clId="{90CA6C47-AC63-414E-AAD9-36AB5CC30110}" dt="2023-07-17T15:57:41.927" v="6399" actId="47"/>
        <pc:sldMkLst>
          <pc:docMk/>
          <pc:sldMk cId="3861609404" sldId="1066"/>
        </pc:sldMkLst>
      </pc:sldChg>
      <pc:sldChg chg="addSp delSp modSp add mod modClrScheme chgLayout">
        <pc:chgData name="Ruth Gallucci" userId="5a579fd59b2e016f" providerId="LiveId" clId="{90CA6C47-AC63-414E-AAD9-36AB5CC30110}" dt="2023-07-17T15:57:54.507" v="6407" actId="1076"/>
        <pc:sldMkLst>
          <pc:docMk/>
          <pc:sldMk cId="746869299" sldId="1067"/>
        </pc:sldMkLst>
        <pc:spChg chg="mod ord">
          <ac:chgData name="Ruth Gallucci" userId="5a579fd59b2e016f" providerId="LiveId" clId="{90CA6C47-AC63-414E-AAD9-36AB5CC30110}" dt="2023-07-17T15:57:19.312" v="6397" actId="20577"/>
          <ac:spMkLst>
            <pc:docMk/>
            <pc:sldMk cId="746869299" sldId="1067"/>
            <ac:spMk id="2" creationId="{00000000-0000-0000-0000-000000000000}"/>
          </ac:spMkLst>
        </pc:spChg>
        <pc:spChg chg="mod">
          <ac:chgData name="Ruth Gallucci" userId="5a579fd59b2e016f" providerId="LiveId" clId="{90CA6C47-AC63-414E-AAD9-36AB5CC30110}" dt="2023-07-17T15:57:32.778" v="6398" actId="14100"/>
          <ac:spMkLst>
            <pc:docMk/>
            <pc:sldMk cId="746869299" sldId="1067"/>
            <ac:spMk id="3" creationId="{00000000-0000-0000-0000-000000000000}"/>
          </ac:spMkLst>
        </pc:spChg>
        <pc:picChg chg="del mod">
          <ac:chgData name="Ruth Gallucci" userId="5a579fd59b2e016f" providerId="LiveId" clId="{90CA6C47-AC63-414E-AAD9-36AB5CC30110}" dt="2023-07-17T15:33:41.810" v="6081" actId="478"/>
          <ac:picMkLst>
            <pc:docMk/>
            <pc:sldMk cId="746869299" sldId="1067"/>
            <ac:picMk id="4" creationId="{00000000-0000-0000-0000-000000000000}"/>
          </ac:picMkLst>
        </pc:picChg>
        <pc:picChg chg="add mod">
          <ac:chgData name="Ruth Gallucci" userId="5a579fd59b2e016f" providerId="LiveId" clId="{90CA6C47-AC63-414E-AAD9-36AB5CC30110}" dt="2023-07-17T15:57:54.507" v="6407" actId="1076"/>
          <ac:picMkLst>
            <pc:docMk/>
            <pc:sldMk cId="746869299" sldId="1067"/>
            <ac:picMk id="1026" creationId="{8914A239-32DC-4E6F-0BAE-0DB6B7BC8182}"/>
          </ac:picMkLst>
        </pc:picChg>
      </pc:sldChg>
      <pc:sldChg chg="add del">
        <pc:chgData name="Ruth Gallucci" userId="5a579fd59b2e016f" providerId="LiveId" clId="{90CA6C47-AC63-414E-AAD9-36AB5CC30110}" dt="2023-07-10T19:36:49.873" v="3802" actId="47"/>
        <pc:sldMkLst>
          <pc:docMk/>
          <pc:sldMk cId="1670131925" sldId="1067"/>
        </pc:sldMkLst>
      </pc:sldChg>
      <pc:sldChg chg="modSp new mod">
        <pc:chgData name="Ruth Gallucci" userId="5a579fd59b2e016f" providerId="LiveId" clId="{90CA6C47-AC63-414E-AAD9-36AB5CC30110}" dt="2023-07-22T10:35:39.965" v="11303" actId="6549"/>
        <pc:sldMkLst>
          <pc:docMk/>
          <pc:sldMk cId="534314976" sldId="1068"/>
        </pc:sldMkLst>
        <pc:spChg chg="mod">
          <ac:chgData name="Ruth Gallucci" userId="5a579fd59b2e016f" providerId="LiveId" clId="{90CA6C47-AC63-414E-AAD9-36AB5CC30110}" dt="2023-07-22T09:58:55.445" v="9260" actId="20577"/>
          <ac:spMkLst>
            <pc:docMk/>
            <pc:sldMk cId="534314976" sldId="1068"/>
            <ac:spMk id="2" creationId="{47EBFA57-3DFC-64CB-ECC4-41BDBEDFC6F0}"/>
          </ac:spMkLst>
        </pc:spChg>
        <pc:spChg chg="mod">
          <ac:chgData name="Ruth Gallucci" userId="5a579fd59b2e016f" providerId="LiveId" clId="{90CA6C47-AC63-414E-AAD9-36AB5CC30110}" dt="2023-07-22T10:35:39.965" v="11303" actId="6549"/>
          <ac:spMkLst>
            <pc:docMk/>
            <pc:sldMk cId="534314976" sldId="1068"/>
            <ac:spMk id="3" creationId="{CE3F086A-EF67-4FD1-1B04-2DAD92BCD604}"/>
          </ac:spMkLst>
        </pc:spChg>
      </pc:sldChg>
      <pc:sldChg chg="modSp new mod">
        <pc:chgData name="Ruth Gallucci" userId="5a579fd59b2e016f" providerId="LiveId" clId="{90CA6C47-AC63-414E-AAD9-36AB5CC30110}" dt="2023-07-18T12:34:42.769" v="6567" actId="27636"/>
        <pc:sldMkLst>
          <pc:docMk/>
          <pc:sldMk cId="3310749735" sldId="1069"/>
        </pc:sldMkLst>
        <pc:spChg chg="mod">
          <ac:chgData name="Ruth Gallucci" userId="5a579fd59b2e016f" providerId="LiveId" clId="{90CA6C47-AC63-414E-AAD9-36AB5CC30110}" dt="2023-07-18T12:28:23.221" v="6455" actId="20577"/>
          <ac:spMkLst>
            <pc:docMk/>
            <pc:sldMk cId="3310749735" sldId="1069"/>
            <ac:spMk id="2" creationId="{3A029CA0-992F-2116-58BB-73D39035D649}"/>
          </ac:spMkLst>
        </pc:spChg>
        <pc:spChg chg="mod">
          <ac:chgData name="Ruth Gallucci" userId="5a579fd59b2e016f" providerId="LiveId" clId="{90CA6C47-AC63-414E-AAD9-36AB5CC30110}" dt="2023-07-18T12:34:42.769" v="6567" actId="27636"/>
          <ac:spMkLst>
            <pc:docMk/>
            <pc:sldMk cId="3310749735" sldId="1069"/>
            <ac:spMk id="3" creationId="{DF3081D3-1AB6-E11B-A026-145579DFCD4F}"/>
          </ac:spMkLst>
        </pc:spChg>
      </pc:sldChg>
      <pc:sldChg chg="addSp delSp modSp new mod">
        <pc:chgData name="Ruth Gallucci" userId="5a579fd59b2e016f" providerId="LiveId" clId="{90CA6C47-AC63-414E-AAD9-36AB5CC30110}" dt="2023-07-18T12:47:58.202" v="7027" actId="1076"/>
        <pc:sldMkLst>
          <pc:docMk/>
          <pc:sldMk cId="2658908192" sldId="1070"/>
        </pc:sldMkLst>
        <pc:spChg chg="mod">
          <ac:chgData name="Ruth Gallucci" userId="5a579fd59b2e016f" providerId="LiveId" clId="{90CA6C47-AC63-414E-AAD9-36AB5CC30110}" dt="2023-07-18T12:45:43.241" v="6879" actId="1076"/>
          <ac:spMkLst>
            <pc:docMk/>
            <pc:sldMk cId="2658908192" sldId="1070"/>
            <ac:spMk id="2" creationId="{73DEE98B-7585-59B7-B1A3-6CF2C3F2E52E}"/>
          </ac:spMkLst>
        </pc:spChg>
        <pc:spChg chg="mod">
          <ac:chgData name="Ruth Gallucci" userId="5a579fd59b2e016f" providerId="LiveId" clId="{90CA6C47-AC63-414E-AAD9-36AB5CC30110}" dt="2023-07-18T12:47:58.202" v="7027" actId="1076"/>
          <ac:spMkLst>
            <pc:docMk/>
            <pc:sldMk cId="2658908192" sldId="1070"/>
            <ac:spMk id="3" creationId="{AAB533A6-B4A6-B762-4582-D8CF15529DFB}"/>
          </ac:spMkLst>
        </pc:spChg>
        <pc:spChg chg="add del">
          <ac:chgData name="Ruth Gallucci" userId="5a579fd59b2e016f" providerId="LiveId" clId="{90CA6C47-AC63-414E-AAD9-36AB5CC30110}" dt="2023-07-18T12:45:14.665" v="6870" actId="22"/>
          <ac:spMkLst>
            <pc:docMk/>
            <pc:sldMk cId="2658908192" sldId="1070"/>
            <ac:spMk id="5" creationId="{17381A2D-A452-BC86-1590-9F4A7CD6703A}"/>
          </ac:spMkLst>
        </pc:spChg>
        <pc:spChg chg="add mod">
          <ac:chgData name="Ruth Gallucci" userId="5a579fd59b2e016f" providerId="LiveId" clId="{90CA6C47-AC63-414E-AAD9-36AB5CC30110}" dt="2023-07-18T12:45:37.459" v="6878" actId="1076"/>
          <ac:spMkLst>
            <pc:docMk/>
            <pc:sldMk cId="2658908192" sldId="1070"/>
            <ac:spMk id="7" creationId="{1741459C-AFB8-E9FA-F852-2DA23E730809}"/>
          </ac:spMkLst>
        </pc:spChg>
      </pc:sldChg>
      <pc:sldChg chg="modSp new del mod">
        <pc:chgData name="Ruth Gallucci" userId="5a579fd59b2e016f" providerId="LiveId" clId="{90CA6C47-AC63-414E-AAD9-36AB5CC30110}" dt="2023-07-18T14:58:17.420" v="7404" actId="47"/>
        <pc:sldMkLst>
          <pc:docMk/>
          <pc:sldMk cId="2849838325" sldId="1071"/>
        </pc:sldMkLst>
        <pc:spChg chg="mod">
          <ac:chgData name="Ruth Gallucci" userId="5a579fd59b2e016f" providerId="LiveId" clId="{90CA6C47-AC63-414E-AAD9-36AB5CC30110}" dt="2023-07-18T12:52:35.966" v="7232" actId="6549"/>
          <ac:spMkLst>
            <pc:docMk/>
            <pc:sldMk cId="2849838325" sldId="1071"/>
            <ac:spMk id="2" creationId="{1409DCD0-61C3-6F9B-FC86-B8E6A7EA0BC5}"/>
          </ac:spMkLst>
        </pc:spChg>
        <pc:spChg chg="mod">
          <ac:chgData name="Ruth Gallucci" userId="5a579fd59b2e016f" providerId="LiveId" clId="{90CA6C47-AC63-414E-AAD9-36AB5CC30110}" dt="2023-07-18T12:59:48.353" v="7323" actId="13926"/>
          <ac:spMkLst>
            <pc:docMk/>
            <pc:sldMk cId="2849838325" sldId="1071"/>
            <ac:spMk id="3" creationId="{DEB4E8E2-CF2F-2EE8-F223-B9888DD6579F}"/>
          </ac:spMkLst>
        </pc:spChg>
      </pc:sldChg>
      <pc:sldChg chg="new del">
        <pc:chgData name="Ruth Gallucci" userId="5a579fd59b2e016f" providerId="LiveId" clId="{90CA6C47-AC63-414E-AAD9-36AB5CC30110}" dt="2023-07-18T12:52:39.225" v="7233" actId="47"/>
        <pc:sldMkLst>
          <pc:docMk/>
          <pc:sldMk cId="2670406739" sldId="1072"/>
        </pc:sldMkLst>
      </pc:sldChg>
      <pc:sldChg chg="addSp delSp modSp new mod modClrScheme chgLayout">
        <pc:chgData name="Ruth Gallucci" userId="5a579fd59b2e016f" providerId="LiveId" clId="{90CA6C47-AC63-414E-AAD9-36AB5CC30110}" dt="2023-07-22T11:13:23.007" v="12527" actId="6549"/>
        <pc:sldMkLst>
          <pc:docMk/>
          <pc:sldMk cId="3227557308" sldId="1073"/>
        </pc:sldMkLst>
        <pc:spChg chg="mod ord">
          <ac:chgData name="Ruth Gallucci" userId="5a579fd59b2e016f" providerId="LiveId" clId="{90CA6C47-AC63-414E-AAD9-36AB5CC30110}" dt="2023-07-18T12:51:29.294" v="7184" actId="700"/>
          <ac:spMkLst>
            <pc:docMk/>
            <pc:sldMk cId="3227557308" sldId="1073"/>
            <ac:spMk id="2" creationId="{F62C13D0-5A4F-04D7-E6D6-A86349B3CC17}"/>
          </ac:spMkLst>
        </pc:spChg>
        <pc:spChg chg="del mod ord">
          <ac:chgData name="Ruth Gallucci" userId="5a579fd59b2e016f" providerId="LiveId" clId="{90CA6C47-AC63-414E-AAD9-36AB5CC30110}" dt="2023-07-18T12:51:29.294" v="7184" actId="700"/>
          <ac:spMkLst>
            <pc:docMk/>
            <pc:sldMk cId="3227557308" sldId="1073"/>
            <ac:spMk id="3" creationId="{67AF3837-8BBD-46F6-48F3-66A8A22B9A9E}"/>
          </ac:spMkLst>
        </pc:spChg>
        <pc:spChg chg="del">
          <ac:chgData name="Ruth Gallucci" userId="5a579fd59b2e016f" providerId="LiveId" clId="{90CA6C47-AC63-414E-AAD9-36AB5CC30110}" dt="2023-07-18T12:51:29.294" v="7184" actId="700"/>
          <ac:spMkLst>
            <pc:docMk/>
            <pc:sldMk cId="3227557308" sldId="1073"/>
            <ac:spMk id="4" creationId="{F30ED15F-05D0-E6E2-9A86-0C0891437672}"/>
          </ac:spMkLst>
        </pc:spChg>
        <pc:spChg chg="add mod ord">
          <ac:chgData name="Ruth Gallucci" userId="5a579fd59b2e016f" providerId="LiveId" clId="{90CA6C47-AC63-414E-AAD9-36AB5CC30110}" dt="2023-07-22T11:13:23.007" v="12527" actId="6549"/>
          <ac:spMkLst>
            <pc:docMk/>
            <pc:sldMk cId="3227557308" sldId="1073"/>
            <ac:spMk id="5" creationId="{484562AD-51E4-713F-DD48-47679E4B814B}"/>
          </ac:spMkLst>
        </pc:spChg>
      </pc:sldChg>
      <pc:sldChg chg="addSp delSp modSp new mod modClrScheme chgLayout">
        <pc:chgData name="Ruth Gallucci" userId="5a579fd59b2e016f" providerId="LiveId" clId="{90CA6C47-AC63-414E-AAD9-36AB5CC30110}" dt="2023-07-23T17:12:36.689" v="12646" actId="6549"/>
        <pc:sldMkLst>
          <pc:docMk/>
          <pc:sldMk cId="3566484421" sldId="1074"/>
        </pc:sldMkLst>
        <pc:spChg chg="mod ord">
          <ac:chgData name="Ruth Gallucci" userId="5a579fd59b2e016f" providerId="LiveId" clId="{90CA6C47-AC63-414E-AAD9-36AB5CC30110}" dt="2023-07-18T12:51:23.377" v="7183" actId="700"/>
          <ac:spMkLst>
            <pc:docMk/>
            <pc:sldMk cId="3566484421" sldId="1074"/>
            <ac:spMk id="2" creationId="{226D6BDD-082C-7021-6C3F-BB25DD21B86A}"/>
          </ac:spMkLst>
        </pc:spChg>
        <pc:spChg chg="del mod ord">
          <ac:chgData name="Ruth Gallucci" userId="5a579fd59b2e016f" providerId="LiveId" clId="{90CA6C47-AC63-414E-AAD9-36AB5CC30110}" dt="2023-07-18T12:51:23.377" v="7183" actId="700"/>
          <ac:spMkLst>
            <pc:docMk/>
            <pc:sldMk cId="3566484421" sldId="1074"/>
            <ac:spMk id="3" creationId="{EAF136D8-5A29-724C-2AF0-EBCE39A22548}"/>
          </ac:spMkLst>
        </pc:spChg>
        <pc:spChg chg="del">
          <ac:chgData name="Ruth Gallucci" userId="5a579fd59b2e016f" providerId="LiveId" clId="{90CA6C47-AC63-414E-AAD9-36AB5CC30110}" dt="2023-07-18T12:51:23.377" v="7183" actId="700"/>
          <ac:spMkLst>
            <pc:docMk/>
            <pc:sldMk cId="3566484421" sldId="1074"/>
            <ac:spMk id="4" creationId="{68D9A648-C4BD-317A-8872-CB39DFAA10B7}"/>
          </ac:spMkLst>
        </pc:spChg>
        <pc:spChg chg="add mod ord">
          <ac:chgData name="Ruth Gallucci" userId="5a579fd59b2e016f" providerId="LiveId" clId="{90CA6C47-AC63-414E-AAD9-36AB5CC30110}" dt="2023-07-23T17:12:36.689" v="12646" actId="6549"/>
          <ac:spMkLst>
            <pc:docMk/>
            <pc:sldMk cId="3566484421" sldId="1074"/>
            <ac:spMk id="5" creationId="{738CC620-A36C-91D7-F0E5-2D5A1BB57932}"/>
          </ac:spMkLst>
        </pc:spChg>
      </pc:sldChg>
      <pc:sldChg chg="modSp add del mod">
        <pc:chgData name="Ruth Gallucci" userId="5a579fd59b2e016f" providerId="LiveId" clId="{90CA6C47-AC63-414E-AAD9-36AB5CC30110}" dt="2023-07-18T14:58:40.432" v="7430" actId="47"/>
        <pc:sldMkLst>
          <pc:docMk/>
          <pc:sldMk cId="804896560" sldId="1075"/>
        </pc:sldMkLst>
        <pc:spChg chg="mod">
          <ac:chgData name="Ruth Gallucci" userId="5a579fd59b2e016f" providerId="LiveId" clId="{90CA6C47-AC63-414E-AAD9-36AB5CC30110}" dt="2023-07-18T12:52:52.258" v="7259" actId="20577"/>
          <ac:spMkLst>
            <pc:docMk/>
            <pc:sldMk cId="804896560" sldId="1075"/>
            <ac:spMk id="2" creationId="{1409DCD0-61C3-6F9B-FC86-B8E6A7EA0BC5}"/>
          </ac:spMkLst>
        </pc:spChg>
      </pc:sldChg>
      <pc:sldChg chg="new del">
        <pc:chgData name="Ruth Gallucci" userId="5a579fd59b2e016f" providerId="LiveId" clId="{90CA6C47-AC63-414E-AAD9-36AB5CC30110}" dt="2023-07-18T12:52:40.007" v="7234" actId="47"/>
        <pc:sldMkLst>
          <pc:docMk/>
          <pc:sldMk cId="3233898772" sldId="1075"/>
        </pc:sldMkLst>
      </pc:sldChg>
      <pc:sldChg chg="modSp add del mod">
        <pc:chgData name="Ruth Gallucci" userId="5a579fd59b2e016f" providerId="LiveId" clId="{90CA6C47-AC63-414E-AAD9-36AB5CC30110}" dt="2023-07-18T14:58:55.749" v="7460" actId="47"/>
        <pc:sldMkLst>
          <pc:docMk/>
          <pc:sldMk cId="1082483526" sldId="1076"/>
        </pc:sldMkLst>
        <pc:spChg chg="mod">
          <ac:chgData name="Ruth Gallucci" userId="5a579fd59b2e016f" providerId="LiveId" clId="{90CA6C47-AC63-414E-AAD9-36AB5CC30110}" dt="2023-07-18T12:53:07.472" v="7287" actId="20577"/>
          <ac:spMkLst>
            <pc:docMk/>
            <pc:sldMk cId="1082483526" sldId="1076"/>
            <ac:spMk id="2" creationId="{1409DCD0-61C3-6F9B-FC86-B8E6A7EA0BC5}"/>
          </ac:spMkLst>
        </pc:spChg>
      </pc:sldChg>
      <pc:sldChg chg="addSp modSp new mod">
        <pc:chgData name="Ruth Gallucci" userId="5a579fd59b2e016f" providerId="LiveId" clId="{90CA6C47-AC63-414E-AAD9-36AB5CC30110}" dt="2023-07-21T19:03:38.376" v="7848" actId="6549"/>
        <pc:sldMkLst>
          <pc:docMk/>
          <pc:sldMk cId="3041351233" sldId="1077"/>
        </pc:sldMkLst>
        <pc:spChg chg="mod">
          <ac:chgData name="Ruth Gallucci" userId="5a579fd59b2e016f" providerId="LiveId" clId="{90CA6C47-AC63-414E-AAD9-36AB5CC30110}" dt="2023-07-18T14:57:01.872" v="7327" actId="27636"/>
          <ac:spMkLst>
            <pc:docMk/>
            <pc:sldMk cId="3041351233" sldId="1077"/>
            <ac:spMk id="2" creationId="{BA74B9A0-4072-36E8-32F3-38C40B0479EF}"/>
          </ac:spMkLst>
        </pc:spChg>
        <pc:spChg chg="mod">
          <ac:chgData name="Ruth Gallucci" userId="5a579fd59b2e016f" providerId="LiveId" clId="{90CA6C47-AC63-414E-AAD9-36AB5CC30110}" dt="2023-07-21T19:03:38.376" v="7848" actId="6549"/>
          <ac:spMkLst>
            <pc:docMk/>
            <pc:sldMk cId="3041351233" sldId="1077"/>
            <ac:spMk id="3" creationId="{0B4CDE18-88FB-5AF4-521C-DA7B8E9F9775}"/>
          </ac:spMkLst>
        </pc:spChg>
        <pc:picChg chg="add mod">
          <ac:chgData name="Ruth Gallucci" userId="5a579fd59b2e016f" providerId="LiveId" clId="{90CA6C47-AC63-414E-AAD9-36AB5CC30110}" dt="2023-07-18T14:57:31.696" v="7334" actId="1076"/>
          <ac:picMkLst>
            <pc:docMk/>
            <pc:sldMk cId="3041351233" sldId="1077"/>
            <ac:picMk id="4" creationId="{F52EE801-25C3-1B70-00C1-E2F215428F11}"/>
          </ac:picMkLst>
        </pc:picChg>
      </pc:sldChg>
      <pc:sldChg chg="modSp new mod">
        <pc:chgData name="Ruth Gallucci" userId="5a579fd59b2e016f" providerId="LiveId" clId="{90CA6C47-AC63-414E-AAD9-36AB5CC30110}" dt="2023-07-22T10:14:01.305" v="10388" actId="20577"/>
        <pc:sldMkLst>
          <pc:docMk/>
          <pc:sldMk cId="3580273574" sldId="1078"/>
        </pc:sldMkLst>
        <pc:spChg chg="mod">
          <ac:chgData name="Ruth Gallucci" userId="5a579fd59b2e016f" providerId="LiveId" clId="{90CA6C47-AC63-414E-AAD9-36AB5CC30110}" dt="2023-07-18T14:57:49.482" v="7353" actId="20577"/>
          <ac:spMkLst>
            <pc:docMk/>
            <pc:sldMk cId="3580273574" sldId="1078"/>
            <ac:spMk id="2" creationId="{7261ED1C-48DE-8A13-53A1-111FA1AE9F4A}"/>
          </ac:spMkLst>
        </pc:spChg>
        <pc:spChg chg="mod">
          <ac:chgData name="Ruth Gallucci" userId="5a579fd59b2e016f" providerId="LiveId" clId="{90CA6C47-AC63-414E-AAD9-36AB5CC30110}" dt="2023-07-22T10:14:01.305" v="10388" actId="20577"/>
          <ac:spMkLst>
            <pc:docMk/>
            <pc:sldMk cId="3580273574" sldId="1078"/>
            <ac:spMk id="3" creationId="{B74B758E-4E93-CB45-67DA-BFCC4EEFDE6E}"/>
          </ac:spMkLst>
        </pc:spChg>
      </pc:sldChg>
      <pc:sldChg chg="modSp add mod">
        <pc:chgData name="Ruth Gallucci" userId="5a579fd59b2e016f" providerId="LiveId" clId="{90CA6C47-AC63-414E-AAD9-36AB5CC30110}" dt="2023-07-22T10:43:18.556" v="11307" actId="13926"/>
        <pc:sldMkLst>
          <pc:docMk/>
          <pc:sldMk cId="4084616277" sldId="1079"/>
        </pc:sldMkLst>
        <pc:spChg chg="mod">
          <ac:chgData name="Ruth Gallucci" userId="5a579fd59b2e016f" providerId="LiveId" clId="{90CA6C47-AC63-414E-AAD9-36AB5CC30110}" dt="2023-07-18T14:58:32.437" v="7429" actId="20577"/>
          <ac:spMkLst>
            <pc:docMk/>
            <pc:sldMk cId="4084616277" sldId="1079"/>
            <ac:spMk id="2" creationId="{7261ED1C-48DE-8A13-53A1-111FA1AE9F4A}"/>
          </ac:spMkLst>
        </pc:spChg>
        <pc:spChg chg="mod">
          <ac:chgData name="Ruth Gallucci" userId="5a579fd59b2e016f" providerId="LiveId" clId="{90CA6C47-AC63-414E-AAD9-36AB5CC30110}" dt="2023-07-22T10:43:18.556" v="11307" actId="13926"/>
          <ac:spMkLst>
            <pc:docMk/>
            <pc:sldMk cId="4084616277" sldId="1079"/>
            <ac:spMk id="3" creationId="{B74B758E-4E93-CB45-67DA-BFCC4EEFDE6E}"/>
          </ac:spMkLst>
        </pc:spChg>
      </pc:sldChg>
      <pc:sldChg chg="modSp new del mod">
        <pc:chgData name="Ruth Gallucci" userId="5a579fd59b2e016f" providerId="LiveId" clId="{90CA6C47-AC63-414E-AAD9-36AB5CC30110}" dt="2023-07-22T10:54:38.258" v="11811" actId="47"/>
        <pc:sldMkLst>
          <pc:docMk/>
          <pc:sldMk cId="3168019494" sldId="1080"/>
        </pc:sldMkLst>
        <pc:spChg chg="mod">
          <ac:chgData name="Ruth Gallucci" userId="5a579fd59b2e016f" providerId="LiveId" clId="{90CA6C47-AC63-414E-AAD9-36AB5CC30110}" dt="2023-07-18T14:58:52.016" v="7459" actId="20577"/>
          <ac:spMkLst>
            <pc:docMk/>
            <pc:sldMk cId="3168019494" sldId="1080"/>
            <ac:spMk id="2" creationId="{4C1F1F76-0402-BC13-A437-66A2CC2064BB}"/>
          </ac:spMkLst>
        </pc:spChg>
        <pc:spChg chg="mod">
          <ac:chgData name="Ruth Gallucci" userId="5a579fd59b2e016f" providerId="LiveId" clId="{90CA6C47-AC63-414E-AAD9-36AB5CC30110}" dt="2023-07-22T10:46:38.411" v="11309" actId="13926"/>
          <ac:spMkLst>
            <pc:docMk/>
            <pc:sldMk cId="3168019494" sldId="1080"/>
            <ac:spMk id="3" creationId="{C80577C0-351E-70D4-1A02-C7DF5E04157A}"/>
          </ac:spMkLst>
        </pc:spChg>
      </pc:sldChg>
      <pc:sldChg chg="modSp new mod">
        <pc:chgData name="Ruth Gallucci" userId="5a579fd59b2e016f" providerId="LiveId" clId="{90CA6C47-AC63-414E-AAD9-36AB5CC30110}" dt="2023-07-18T15:55:58.222" v="7847" actId="1076"/>
        <pc:sldMkLst>
          <pc:docMk/>
          <pc:sldMk cId="799872479" sldId="1081"/>
        </pc:sldMkLst>
        <pc:spChg chg="mod">
          <ac:chgData name="Ruth Gallucci" userId="5a579fd59b2e016f" providerId="LiveId" clId="{90CA6C47-AC63-414E-AAD9-36AB5CC30110}" dt="2023-07-18T15:51:33.132" v="7546" actId="20577"/>
          <ac:spMkLst>
            <pc:docMk/>
            <pc:sldMk cId="799872479" sldId="1081"/>
            <ac:spMk id="2" creationId="{80DA9B01-7ACB-511B-FD33-2F80D74A5C97}"/>
          </ac:spMkLst>
        </pc:spChg>
        <pc:spChg chg="mod">
          <ac:chgData name="Ruth Gallucci" userId="5a579fd59b2e016f" providerId="LiveId" clId="{90CA6C47-AC63-414E-AAD9-36AB5CC30110}" dt="2023-07-18T15:55:58.222" v="7847" actId="1076"/>
          <ac:spMkLst>
            <pc:docMk/>
            <pc:sldMk cId="799872479" sldId="1081"/>
            <ac:spMk id="3" creationId="{85804B84-AD30-ED07-9AC3-46B9982C90DA}"/>
          </ac:spMkLst>
        </pc:spChg>
      </pc:sldChg>
      <pc:sldChg chg="add del">
        <pc:chgData name="Ruth Gallucci" userId="5a579fd59b2e016f" providerId="LiveId" clId="{90CA6C47-AC63-414E-AAD9-36AB5CC30110}" dt="2023-07-22T10:14:15.124" v="10389" actId="47"/>
        <pc:sldMkLst>
          <pc:docMk/>
          <pc:sldMk cId="563450498" sldId="1082"/>
        </pc:sldMkLst>
      </pc:sldChg>
      <pc:sldChg chg="modSp mod">
        <pc:chgData name="Ruth Gallucci" userId="5a579fd59b2e016f" providerId="LiveId" clId="{90CA6C47-AC63-414E-AAD9-36AB5CC30110}" dt="2023-07-22T10:55:27.743" v="11813" actId="13926"/>
        <pc:sldMkLst>
          <pc:docMk/>
          <pc:sldMk cId="1180161595" sldId="1098"/>
        </pc:sldMkLst>
        <pc:spChg chg="mod">
          <ac:chgData name="Ruth Gallucci" userId="5a579fd59b2e016f" providerId="LiveId" clId="{90CA6C47-AC63-414E-AAD9-36AB5CC30110}" dt="2023-07-22T10:54:53.459" v="11812" actId="6549"/>
          <ac:spMkLst>
            <pc:docMk/>
            <pc:sldMk cId="1180161595" sldId="1098"/>
            <ac:spMk id="2" creationId="{C7CFE216-1352-B767-EFED-450532BF4142}"/>
          </ac:spMkLst>
        </pc:spChg>
        <pc:spChg chg="mod">
          <ac:chgData name="Ruth Gallucci" userId="5a579fd59b2e016f" providerId="LiveId" clId="{90CA6C47-AC63-414E-AAD9-36AB5CC30110}" dt="2023-07-22T10:55:27.743" v="11813" actId="13926"/>
          <ac:spMkLst>
            <pc:docMk/>
            <pc:sldMk cId="1180161595" sldId="1098"/>
            <ac:spMk id="3" creationId="{F8B818B9-7F39-857C-387B-4B1AE167BCC7}"/>
          </ac:spMkLst>
        </pc:spChg>
      </pc:sldChg>
      <pc:sldChg chg="modSp new del mod">
        <pc:chgData name="Ruth Gallucci" userId="5a579fd59b2e016f" providerId="LiveId" clId="{90CA6C47-AC63-414E-AAD9-36AB5CC30110}" dt="2023-07-24T20:43:18.077" v="19292" actId="47"/>
        <pc:sldMkLst>
          <pc:docMk/>
          <pc:sldMk cId="837365614" sldId="1099"/>
        </pc:sldMkLst>
        <pc:spChg chg="mod">
          <ac:chgData name="Ruth Gallucci" userId="5a579fd59b2e016f" providerId="LiveId" clId="{90CA6C47-AC63-414E-AAD9-36AB5CC30110}" dt="2023-07-24T20:41:03.494" v="19289" actId="21"/>
          <ac:spMkLst>
            <pc:docMk/>
            <pc:sldMk cId="837365614" sldId="1099"/>
            <ac:spMk id="2" creationId="{59569EF8-52DC-5D6E-F996-1EB1A71FE05F}"/>
          </ac:spMkLst>
        </pc:spChg>
        <pc:spChg chg="mod">
          <ac:chgData name="Ruth Gallucci" userId="5a579fd59b2e016f" providerId="LiveId" clId="{90CA6C47-AC63-414E-AAD9-36AB5CC30110}" dt="2023-07-24T20:41:02.946" v="19288" actId="20577"/>
          <ac:spMkLst>
            <pc:docMk/>
            <pc:sldMk cId="837365614" sldId="1099"/>
            <ac:spMk id="3" creationId="{1840C741-D966-BA9D-56C2-C71BE948E52C}"/>
          </ac:spMkLst>
        </pc:spChg>
      </pc:sldChg>
      <pc:sldChg chg="modSp new del mod">
        <pc:chgData name="Ruth Gallucci" userId="5a579fd59b2e016f" providerId="LiveId" clId="{90CA6C47-AC63-414E-AAD9-36AB5CC30110}" dt="2023-07-24T20:43:21.056" v="19294" actId="47"/>
        <pc:sldMkLst>
          <pc:docMk/>
          <pc:sldMk cId="530009571" sldId="1100"/>
        </pc:sldMkLst>
        <pc:spChg chg="mod">
          <ac:chgData name="Ruth Gallucci" userId="5a579fd59b2e016f" providerId="LiveId" clId="{90CA6C47-AC63-414E-AAD9-36AB5CC30110}" dt="2023-07-24T19:32:42.128" v="19137"/>
          <ac:spMkLst>
            <pc:docMk/>
            <pc:sldMk cId="530009571" sldId="1100"/>
            <ac:spMk id="2" creationId="{EB6A78A3-8402-DC2A-45F8-940906D41EF8}"/>
          </ac:spMkLst>
        </pc:spChg>
        <pc:spChg chg="mod">
          <ac:chgData name="Ruth Gallucci" userId="5a579fd59b2e016f" providerId="LiveId" clId="{90CA6C47-AC63-414E-AAD9-36AB5CC30110}" dt="2023-07-24T19:31:36.575" v="19135" actId="27636"/>
          <ac:spMkLst>
            <pc:docMk/>
            <pc:sldMk cId="530009571" sldId="1100"/>
            <ac:spMk id="3" creationId="{07990136-CE98-13E2-DFD3-2DD400E75B0B}"/>
          </ac:spMkLst>
        </pc:spChg>
      </pc:sldChg>
      <pc:sldChg chg="modSp add del mod">
        <pc:chgData name="Ruth Gallucci" userId="5a579fd59b2e016f" providerId="LiveId" clId="{90CA6C47-AC63-414E-AAD9-36AB5CC30110}" dt="2023-07-24T20:43:19.684" v="19293" actId="47"/>
        <pc:sldMkLst>
          <pc:docMk/>
          <pc:sldMk cId="629863543" sldId="1101"/>
        </pc:sldMkLst>
        <pc:spChg chg="mod">
          <ac:chgData name="Ruth Gallucci" userId="5a579fd59b2e016f" providerId="LiveId" clId="{90CA6C47-AC63-414E-AAD9-36AB5CC30110}" dt="2023-07-24T18:19:58.074" v="17313" actId="313"/>
          <ac:spMkLst>
            <pc:docMk/>
            <pc:sldMk cId="629863543" sldId="1101"/>
            <ac:spMk id="2" creationId="{59569EF8-52DC-5D6E-F996-1EB1A71FE05F}"/>
          </ac:spMkLst>
        </pc:spChg>
        <pc:spChg chg="mod">
          <ac:chgData name="Ruth Gallucci" userId="5a579fd59b2e016f" providerId="LiveId" clId="{90CA6C47-AC63-414E-AAD9-36AB5CC30110}" dt="2023-07-24T19:11:06.096" v="17935" actId="20577"/>
          <ac:spMkLst>
            <pc:docMk/>
            <pc:sldMk cId="629863543" sldId="1101"/>
            <ac:spMk id="3" creationId="{1840C741-D966-BA9D-56C2-C71BE948E52C}"/>
          </ac:spMkLst>
        </pc:spChg>
      </pc:sldChg>
      <pc:sldChg chg="modSp new del mod">
        <pc:chgData name="Ruth Gallucci" userId="5a579fd59b2e016f" providerId="LiveId" clId="{90CA6C47-AC63-414E-AAD9-36AB5CC30110}" dt="2023-07-24T19:33:08.336" v="19138" actId="47"/>
        <pc:sldMkLst>
          <pc:docMk/>
          <pc:sldMk cId="899708410" sldId="1102"/>
        </pc:sldMkLst>
        <pc:spChg chg="mod">
          <ac:chgData name="Ruth Gallucci" userId="5a579fd59b2e016f" providerId="LiveId" clId="{90CA6C47-AC63-414E-AAD9-36AB5CC30110}" dt="2023-07-24T19:32:36.287" v="19136" actId="21"/>
          <ac:spMkLst>
            <pc:docMk/>
            <pc:sldMk cId="899708410" sldId="1102"/>
            <ac:spMk id="2" creationId="{21DF44EC-E2E9-1606-5C30-1E2B6BA3DB54}"/>
          </ac:spMkLst>
        </pc:spChg>
        <pc:spChg chg="mod">
          <ac:chgData name="Ruth Gallucci" userId="5a579fd59b2e016f" providerId="LiveId" clId="{90CA6C47-AC63-414E-AAD9-36AB5CC30110}" dt="2023-07-24T19:12:57.801" v="17936" actId="120"/>
          <ac:spMkLst>
            <pc:docMk/>
            <pc:sldMk cId="899708410" sldId="1102"/>
            <ac:spMk id="3" creationId="{43BE00A5-DE75-254B-4F24-172F19BC6FF1}"/>
          </ac:spMkLst>
        </pc:spChg>
      </pc:sldChg>
      <pc:sldChg chg="modSp del mod">
        <pc:chgData name="Ruth Gallucci" userId="5a579fd59b2e016f" providerId="LiveId" clId="{90CA6C47-AC63-414E-AAD9-36AB5CC30110}" dt="2023-07-22T11:09:57.351" v="12113" actId="47"/>
        <pc:sldMkLst>
          <pc:docMk/>
          <pc:sldMk cId="228887074" sldId="1108"/>
        </pc:sldMkLst>
        <pc:spChg chg="mod">
          <ac:chgData name="Ruth Gallucci" userId="5a579fd59b2e016f" providerId="LiveId" clId="{90CA6C47-AC63-414E-AAD9-36AB5CC30110}" dt="2023-07-22T11:09:50.830" v="12109" actId="21"/>
          <ac:spMkLst>
            <pc:docMk/>
            <pc:sldMk cId="228887074" sldId="1108"/>
            <ac:spMk id="3" creationId="{BBFB8C3E-B959-D98F-C6FF-4E4E5A83C36B}"/>
          </ac:spMkLst>
        </pc:spChg>
      </pc:sldChg>
      <pc:sldMasterChg chg="delSldLayout">
        <pc:chgData name="Ruth Gallucci" userId="5a579fd59b2e016f" providerId="LiveId" clId="{90CA6C47-AC63-414E-AAD9-36AB5CC30110}" dt="2023-07-18T14:58:55.749" v="7460" actId="47"/>
        <pc:sldMasterMkLst>
          <pc:docMk/>
          <pc:sldMasterMk cId="375701084" sldId="2147483660"/>
        </pc:sldMasterMkLst>
        <pc:sldLayoutChg chg="del">
          <pc:chgData name="Ruth Gallucci" userId="5a579fd59b2e016f" providerId="LiveId" clId="{90CA6C47-AC63-414E-AAD9-36AB5CC30110}" dt="2023-07-10T20:18:20.931" v="4721" actId="47"/>
          <pc:sldLayoutMkLst>
            <pc:docMk/>
            <pc:sldMasterMk cId="375701084" sldId="2147483660"/>
            <pc:sldLayoutMk cId="457349506" sldId="2147483672"/>
          </pc:sldLayoutMkLst>
        </pc:sldLayoutChg>
        <pc:sldLayoutChg chg="del">
          <pc:chgData name="Ruth Gallucci" userId="5a579fd59b2e016f" providerId="LiveId" clId="{90CA6C47-AC63-414E-AAD9-36AB5CC30110}" dt="2023-07-18T14:58:55.749" v="7460" actId="47"/>
          <pc:sldLayoutMkLst>
            <pc:docMk/>
            <pc:sldMasterMk cId="375701084" sldId="2147483660"/>
            <pc:sldLayoutMk cId="3825549412" sldId="2147483672"/>
          </pc:sldLayoutMkLst>
        </pc:sldLayoutChg>
      </pc:sldMasterChg>
    </pc:docChg>
  </pc:docChgLst>
  <pc:docChgLst>
    <pc:chgData name="Ruth Gallucci" userId="5a579fd59b2e016f" providerId="LiveId" clId="{4F4A69B1-8F1E-4175-A7E7-E453CD13E75B}"/>
    <pc:docChg chg="undo custSel addSld delSld modSld modMainMaster modNotesMaster">
      <pc:chgData name="Ruth Gallucci" userId="5a579fd59b2e016f" providerId="LiveId" clId="{4F4A69B1-8F1E-4175-A7E7-E453CD13E75B}" dt="2023-05-28T13:35:52.063" v="166" actId="47"/>
      <pc:docMkLst>
        <pc:docMk/>
      </pc:docMkLst>
      <pc:sldChg chg="addSp modSp mod">
        <pc:chgData name="Ruth Gallucci" userId="5a579fd59b2e016f" providerId="LiveId" clId="{4F4A69B1-8F1E-4175-A7E7-E453CD13E75B}" dt="2023-05-19T11:38:14.926" v="143" actId="1076"/>
        <pc:sldMkLst>
          <pc:docMk/>
          <pc:sldMk cId="3017310472" sldId="257"/>
        </pc:sldMkLst>
        <pc:spChg chg="mod">
          <ac:chgData name="Ruth Gallucci" userId="5a579fd59b2e016f" providerId="LiveId" clId="{4F4A69B1-8F1E-4175-A7E7-E453CD13E75B}" dt="2023-05-19T11:38:14.926" v="143" actId="1076"/>
          <ac:spMkLst>
            <pc:docMk/>
            <pc:sldMk cId="3017310472" sldId="257"/>
            <ac:spMk id="2" creationId="{CC455743-A096-254C-8300-481BF841819D}"/>
          </ac:spMkLst>
        </pc:spChg>
        <pc:spChg chg="mod">
          <ac:chgData name="Ruth Gallucci" userId="5a579fd59b2e016f" providerId="LiveId" clId="{4F4A69B1-8F1E-4175-A7E7-E453CD13E75B}" dt="2023-05-13T18:20:28.089" v="50" actId="20577"/>
          <ac:spMkLst>
            <pc:docMk/>
            <pc:sldMk cId="3017310472" sldId="257"/>
            <ac:spMk id="3" creationId="{D49A5BAD-CD63-FE4D-87D5-EA3E9E2ABB3F}"/>
          </ac:spMkLst>
        </pc:spChg>
        <pc:spChg chg="add mod">
          <ac:chgData name="Ruth Gallucci" userId="5a579fd59b2e016f" providerId="LiveId" clId="{4F4A69B1-8F1E-4175-A7E7-E453CD13E75B}" dt="2023-05-19T11:28:04.729" v="129"/>
          <ac:spMkLst>
            <pc:docMk/>
            <pc:sldMk cId="3017310472" sldId="257"/>
            <ac:spMk id="4" creationId="{72ABC54A-C863-85BE-5B35-3F9D6FDF7EF1}"/>
          </ac:spMkLst>
        </pc:spChg>
      </pc:sldChg>
      <pc:sldChg chg="modSp">
        <pc:chgData name="Ruth Gallucci" userId="5a579fd59b2e016f" providerId="LiveId" clId="{4F4A69B1-8F1E-4175-A7E7-E453CD13E75B}" dt="2023-05-19T11:28:04.729" v="129"/>
        <pc:sldMkLst>
          <pc:docMk/>
          <pc:sldMk cId="564094082" sldId="1049"/>
        </pc:sldMkLst>
        <pc:spChg chg="mod">
          <ac:chgData name="Ruth Gallucci" userId="5a579fd59b2e016f" providerId="LiveId" clId="{4F4A69B1-8F1E-4175-A7E7-E453CD13E75B}" dt="2023-05-19T11:28:04.729" v="129"/>
          <ac:spMkLst>
            <pc:docMk/>
            <pc:sldMk cId="564094082" sldId="1049"/>
            <ac:spMk id="3" creationId="{8A8D53ED-1E3A-2721-3023-0739CE60CF7A}"/>
          </ac:spMkLst>
        </pc:spChg>
      </pc:sldChg>
      <pc:sldChg chg="addSp delSp modSp mod">
        <pc:chgData name="Ruth Gallucci" userId="5a579fd59b2e016f" providerId="LiveId" clId="{4F4A69B1-8F1E-4175-A7E7-E453CD13E75B}" dt="2023-05-19T11:28:04.729" v="129"/>
        <pc:sldMkLst>
          <pc:docMk/>
          <pc:sldMk cId="1939823132" sldId="1050"/>
        </pc:sldMkLst>
        <pc:spChg chg="mod">
          <ac:chgData name="Ruth Gallucci" userId="5a579fd59b2e016f" providerId="LiveId" clId="{4F4A69B1-8F1E-4175-A7E7-E453CD13E75B}" dt="2023-05-19T11:28:04.729" v="129"/>
          <ac:spMkLst>
            <pc:docMk/>
            <pc:sldMk cId="1939823132" sldId="1050"/>
            <ac:spMk id="2" creationId="{C162CB5D-C6C4-B57F-93A8-C65C75F0E7D6}"/>
          </ac:spMkLst>
        </pc:spChg>
        <pc:spChg chg="del">
          <ac:chgData name="Ruth Gallucci" userId="5a579fd59b2e016f" providerId="LiveId" clId="{4F4A69B1-8F1E-4175-A7E7-E453CD13E75B}" dt="2023-05-14T15:16:27.255" v="101" actId="22"/>
          <ac:spMkLst>
            <pc:docMk/>
            <pc:sldMk cId="1939823132" sldId="1050"/>
            <ac:spMk id="3" creationId="{FC69BD8B-E194-5A12-D9C1-7DB5DB025353}"/>
          </ac:spMkLst>
        </pc:spChg>
        <pc:picChg chg="add mod ord">
          <ac:chgData name="Ruth Gallucci" userId="5a579fd59b2e016f" providerId="LiveId" clId="{4F4A69B1-8F1E-4175-A7E7-E453CD13E75B}" dt="2023-05-19T11:28:04.729" v="129"/>
          <ac:picMkLst>
            <pc:docMk/>
            <pc:sldMk cId="1939823132" sldId="1050"/>
            <ac:picMk id="5" creationId="{5CC7EB10-366F-A64A-82DE-2374853C3C7E}"/>
          </ac:picMkLst>
        </pc:picChg>
      </pc:sldChg>
      <pc:sldChg chg="addSp delSp modSp mod chgLayout">
        <pc:chgData name="Ruth Gallucci" userId="5a579fd59b2e016f" providerId="LiveId" clId="{4F4A69B1-8F1E-4175-A7E7-E453CD13E75B}" dt="2023-05-19T11:41:43.066" v="165" actId="207"/>
        <pc:sldMkLst>
          <pc:docMk/>
          <pc:sldMk cId="2669688444" sldId="1054"/>
        </pc:sldMkLst>
        <pc:spChg chg="add del">
          <ac:chgData name="Ruth Gallucci" userId="5a579fd59b2e016f" providerId="LiveId" clId="{4F4A69B1-8F1E-4175-A7E7-E453CD13E75B}" dt="2023-05-14T15:13:02.487" v="58" actId="22"/>
          <ac:spMkLst>
            <pc:docMk/>
            <pc:sldMk cId="2669688444" sldId="1054"/>
            <ac:spMk id="3" creationId="{49D05387-B76A-C115-49C4-C6B48FF3559D}"/>
          </ac:spMkLst>
        </pc:spChg>
        <pc:spChg chg="add del mod">
          <ac:chgData name="Ruth Gallucci" userId="5a579fd59b2e016f" providerId="LiveId" clId="{4F4A69B1-8F1E-4175-A7E7-E453CD13E75B}" dt="2023-05-14T15:14:34.278" v="92" actId="478"/>
          <ac:spMkLst>
            <pc:docMk/>
            <pc:sldMk cId="2669688444" sldId="1054"/>
            <ac:spMk id="5" creationId="{BCCB7CA0-AEC9-4C47-15E2-CF92DF7196F9}"/>
          </ac:spMkLst>
        </pc:spChg>
        <pc:spChg chg="mod ord">
          <ac:chgData name="Ruth Gallucci" userId="5a579fd59b2e016f" providerId="LiveId" clId="{4F4A69B1-8F1E-4175-A7E7-E453CD13E75B}" dt="2023-05-19T11:41:43.066" v="165" actId="207"/>
          <ac:spMkLst>
            <pc:docMk/>
            <pc:sldMk cId="2669688444" sldId="1054"/>
            <ac:spMk id="6" creationId="{FE83B4B1-6D4A-F7A2-1A79-B85FFE1AECC1}"/>
          </ac:spMkLst>
        </pc:spChg>
        <pc:spChg chg="mod ord">
          <ac:chgData name="Ruth Gallucci" userId="5a579fd59b2e016f" providerId="LiveId" clId="{4F4A69B1-8F1E-4175-A7E7-E453CD13E75B}" dt="2023-05-19T11:38:52.304" v="162" actId="20577"/>
          <ac:spMkLst>
            <pc:docMk/>
            <pc:sldMk cId="2669688444" sldId="1054"/>
            <ac:spMk id="7" creationId="{27A47563-5A64-06F4-2D14-47A37C7EEBF0}"/>
          </ac:spMkLst>
        </pc:spChg>
      </pc:sldChg>
      <pc:sldChg chg="del">
        <pc:chgData name="Ruth Gallucci" userId="5a579fd59b2e016f" providerId="LiveId" clId="{4F4A69B1-8F1E-4175-A7E7-E453CD13E75B}" dt="2023-05-28T13:35:52.063" v="166" actId="47"/>
        <pc:sldMkLst>
          <pc:docMk/>
          <pc:sldMk cId="1821319264" sldId="1055"/>
        </pc:sldMkLst>
      </pc:sldChg>
      <pc:sldChg chg="modSp mod">
        <pc:chgData name="Ruth Gallucci" userId="5a579fd59b2e016f" providerId="LiveId" clId="{4F4A69B1-8F1E-4175-A7E7-E453CD13E75B}" dt="2023-05-19T11:38:26.057" v="145" actId="255"/>
        <pc:sldMkLst>
          <pc:docMk/>
          <pc:sldMk cId="4257645045" sldId="1056"/>
        </pc:sldMkLst>
        <pc:spChg chg="mod">
          <ac:chgData name="Ruth Gallucci" userId="5a579fd59b2e016f" providerId="LiveId" clId="{4F4A69B1-8F1E-4175-A7E7-E453CD13E75B}" dt="2023-05-19T11:38:26.057" v="145" actId="255"/>
          <ac:spMkLst>
            <pc:docMk/>
            <pc:sldMk cId="4257645045" sldId="1056"/>
            <ac:spMk id="3" creationId="{AEC6E219-4C79-8F7A-E5B5-9560C2B55825}"/>
          </ac:spMkLst>
        </pc:spChg>
      </pc:sldChg>
      <pc:sldChg chg="addSp delSp modSp add mod">
        <pc:chgData name="Ruth Gallucci" userId="5a579fd59b2e016f" providerId="LiveId" clId="{4F4A69B1-8F1E-4175-A7E7-E453CD13E75B}" dt="2023-05-19T11:28:04.729" v="129"/>
        <pc:sldMkLst>
          <pc:docMk/>
          <pc:sldMk cId="564702288" sldId="1057"/>
        </pc:sldMkLst>
        <pc:spChg chg="mod">
          <ac:chgData name="Ruth Gallucci" userId="5a579fd59b2e016f" providerId="LiveId" clId="{4F4A69B1-8F1E-4175-A7E7-E453CD13E75B}" dt="2023-05-19T11:28:04.729" v="129"/>
          <ac:spMkLst>
            <pc:docMk/>
            <pc:sldMk cId="564702288" sldId="1057"/>
            <ac:spMk id="2" creationId="{C162CB5D-C6C4-B57F-93A8-C65C75F0E7D6}"/>
          </ac:spMkLst>
        </pc:spChg>
        <pc:spChg chg="add del mod">
          <ac:chgData name="Ruth Gallucci" userId="5a579fd59b2e016f" providerId="LiveId" clId="{4F4A69B1-8F1E-4175-A7E7-E453CD13E75B}" dt="2023-05-15T12:02:34.523" v="126" actId="22"/>
          <ac:spMkLst>
            <pc:docMk/>
            <pc:sldMk cId="564702288" sldId="1057"/>
            <ac:spMk id="4" creationId="{5E54D0C7-790A-B1BC-D0A7-7B9A962E9EBA}"/>
          </ac:spMkLst>
        </pc:spChg>
        <pc:picChg chg="del">
          <ac:chgData name="Ruth Gallucci" userId="5a579fd59b2e016f" providerId="LiveId" clId="{4F4A69B1-8F1E-4175-A7E7-E453CD13E75B}" dt="2023-05-15T12:01:47.527" v="124" actId="478"/>
          <ac:picMkLst>
            <pc:docMk/>
            <pc:sldMk cId="564702288" sldId="1057"/>
            <ac:picMk id="5" creationId="{5CC7EB10-366F-A64A-82DE-2374853C3C7E}"/>
          </ac:picMkLst>
        </pc:picChg>
        <pc:picChg chg="add mod ord">
          <ac:chgData name="Ruth Gallucci" userId="5a579fd59b2e016f" providerId="LiveId" clId="{4F4A69B1-8F1E-4175-A7E7-E453CD13E75B}" dt="2023-05-19T11:28:04.729" v="129"/>
          <ac:picMkLst>
            <pc:docMk/>
            <pc:sldMk cId="564702288" sldId="1057"/>
            <ac:picMk id="7" creationId="{72D5C2FD-8F26-55F0-656D-E032737FA4FA}"/>
          </ac:picMkLst>
        </pc:picChg>
      </pc:sldChg>
      <pc:sldChg chg="modSp new mod">
        <pc:chgData name="Ruth Gallucci" userId="5a579fd59b2e016f" providerId="LiveId" clId="{4F4A69B1-8F1E-4175-A7E7-E453CD13E75B}" dt="2023-05-19T11:33:53.011" v="137"/>
        <pc:sldMkLst>
          <pc:docMk/>
          <pc:sldMk cId="3559564722" sldId="1058"/>
        </pc:sldMkLst>
        <pc:spChg chg="mod">
          <ac:chgData name="Ruth Gallucci" userId="5a579fd59b2e016f" providerId="LiveId" clId="{4F4A69B1-8F1E-4175-A7E7-E453CD13E75B}" dt="2023-05-19T11:33:53.011" v="137"/>
          <ac:spMkLst>
            <pc:docMk/>
            <pc:sldMk cId="3559564722" sldId="1058"/>
            <ac:spMk id="2" creationId="{DF0C141C-4BAD-C480-EC27-C3415F2D17D6}"/>
          </ac:spMkLst>
        </pc:spChg>
      </pc:sldChg>
      <pc:sldChg chg="modSp new mod">
        <pc:chgData name="Ruth Gallucci" userId="5a579fd59b2e016f" providerId="LiveId" clId="{4F4A69B1-8F1E-4175-A7E7-E453CD13E75B}" dt="2023-05-19T11:34:35.829" v="141"/>
        <pc:sldMkLst>
          <pc:docMk/>
          <pc:sldMk cId="3968917773" sldId="1059"/>
        </pc:sldMkLst>
        <pc:spChg chg="mod">
          <ac:chgData name="Ruth Gallucci" userId="5a579fd59b2e016f" providerId="LiveId" clId="{4F4A69B1-8F1E-4175-A7E7-E453CD13E75B}" dt="2023-05-19T11:34:35.829" v="141"/>
          <ac:spMkLst>
            <pc:docMk/>
            <pc:sldMk cId="3968917773" sldId="1059"/>
            <ac:spMk id="2" creationId="{A8F6B4C1-3C23-AAB3-6A54-AF5349CA5EEA}"/>
          </ac:spMkLst>
        </pc:spChg>
      </pc:sldChg>
      <pc:sldChg chg="modSp new mod">
        <pc:chgData name="Ruth Gallucci" userId="5a579fd59b2e016f" providerId="LiveId" clId="{4F4A69B1-8F1E-4175-A7E7-E453CD13E75B}" dt="2023-05-19T11:34:19.135" v="140"/>
        <pc:sldMkLst>
          <pc:docMk/>
          <pc:sldMk cId="1277274999" sldId="1060"/>
        </pc:sldMkLst>
        <pc:spChg chg="mod">
          <ac:chgData name="Ruth Gallucci" userId="5a579fd59b2e016f" providerId="LiveId" clId="{4F4A69B1-8F1E-4175-A7E7-E453CD13E75B}" dt="2023-05-19T11:34:19.135" v="140"/>
          <ac:spMkLst>
            <pc:docMk/>
            <pc:sldMk cId="1277274999" sldId="1060"/>
            <ac:spMk id="2" creationId="{1ED0B5D9-88AF-4566-4BFE-E6DC2FE40794}"/>
          </ac:spMkLst>
        </pc:spChg>
      </pc:sldChg>
      <pc:sldChg chg="modSp new mod">
        <pc:chgData name="Ruth Gallucci" userId="5a579fd59b2e016f" providerId="LiveId" clId="{4F4A69B1-8F1E-4175-A7E7-E453CD13E75B}" dt="2023-05-19T11:34:10.594" v="139"/>
        <pc:sldMkLst>
          <pc:docMk/>
          <pc:sldMk cId="4219395827" sldId="1061"/>
        </pc:sldMkLst>
        <pc:spChg chg="mod">
          <ac:chgData name="Ruth Gallucci" userId="5a579fd59b2e016f" providerId="LiveId" clId="{4F4A69B1-8F1E-4175-A7E7-E453CD13E75B}" dt="2023-05-19T11:34:10.594" v="139"/>
          <ac:spMkLst>
            <pc:docMk/>
            <pc:sldMk cId="4219395827" sldId="1061"/>
            <ac:spMk id="2" creationId="{042E97D1-CDC0-FBD5-7D36-BAAE5150B89A}"/>
          </ac:spMkLst>
        </pc:spChg>
      </pc:sldChg>
      <pc:sldChg chg="modSp new mod">
        <pc:chgData name="Ruth Gallucci" userId="5a579fd59b2e016f" providerId="LiveId" clId="{4F4A69B1-8F1E-4175-A7E7-E453CD13E75B}" dt="2023-05-19T11:34:00.920" v="138"/>
        <pc:sldMkLst>
          <pc:docMk/>
          <pc:sldMk cId="3452398515" sldId="1062"/>
        </pc:sldMkLst>
        <pc:spChg chg="mod">
          <ac:chgData name="Ruth Gallucci" userId="5a579fd59b2e016f" providerId="LiveId" clId="{4F4A69B1-8F1E-4175-A7E7-E453CD13E75B}" dt="2023-05-19T11:34:00.920" v="138"/>
          <ac:spMkLst>
            <pc:docMk/>
            <pc:sldMk cId="3452398515" sldId="1062"/>
            <ac:spMk id="2" creationId="{B726E46C-F072-AD71-92D8-6526FCB7B67C}"/>
          </ac:spMkLst>
        </pc:spChg>
      </pc:sldChg>
      <pc:sldMasterChg chg="modSp modSldLayout">
        <pc:chgData name="Ruth Gallucci" userId="5a579fd59b2e016f" providerId="LiveId" clId="{4F4A69B1-8F1E-4175-A7E7-E453CD13E75B}" dt="2023-05-19T11:28:04.729" v="129"/>
        <pc:sldMasterMkLst>
          <pc:docMk/>
          <pc:sldMasterMk cId="375701084" sldId="2147483660"/>
        </pc:sldMasterMkLst>
        <pc:spChg chg="mod">
          <ac:chgData name="Ruth Gallucci" userId="5a579fd59b2e016f" providerId="LiveId" clId="{4F4A69B1-8F1E-4175-A7E7-E453CD13E75B}" dt="2023-05-19T11:28:04.729" v="129"/>
          <ac:spMkLst>
            <pc:docMk/>
            <pc:sldMasterMk cId="375701084" sldId="2147483660"/>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ac:spMk id="3" creationId="{00000000-0000-0000-0000-000000000000}"/>
          </ac:spMkLst>
        </pc:spChg>
        <pc:grpChg chg="mod">
          <ac:chgData name="Ruth Gallucci" userId="5a579fd59b2e016f" providerId="LiveId" clId="{4F4A69B1-8F1E-4175-A7E7-E453CD13E75B}" dt="2023-05-19T11:28:04.729" v="129"/>
          <ac:grpSpMkLst>
            <pc:docMk/>
            <pc:sldMasterMk cId="375701084" sldId="2147483660"/>
            <ac:grpSpMk id="19" creationId="{00000000-0000-0000-0000-000000000000}"/>
          </ac:grpSpMkLst>
        </pc:grpChg>
        <pc:picChg chg="mod">
          <ac:chgData name="Ruth Gallucci" userId="5a579fd59b2e016f" providerId="LiveId" clId="{4F4A69B1-8F1E-4175-A7E7-E453CD13E75B}" dt="2023-05-19T11:28:04.729" v="129"/>
          <ac:picMkLst>
            <pc:docMk/>
            <pc:sldMasterMk cId="375701084" sldId="2147483660"/>
            <ac:picMk id="10" creationId="{00000000-0000-0000-0000-000000000000}"/>
          </ac:picMkLst>
        </pc:picChg>
        <pc:cxnChg chg="mod">
          <ac:chgData name="Ruth Gallucci" userId="5a579fd59b2e016f" providerId="LiveId" clId="{4F4A69B1-8F1E-4175-A7E7-E453CD13E75B}" dt="2023-05-19T11:28:04.729" v="129"/>
          <ac:cxnSpMkLst>
            <pc:docMk/>
            <pc:sldMasterMk cId="375701084" sldId="2147483660"/>
            <ac:cxnSpMk id="8" creationId="{00000000-0000-0000-0000-000000000000}"/>
          </ac:cxnSpMkLst>
        </pc:cxnChg>
        <pc:cxnChg chg="mod">
          <ac:chgData name="Ruth Gallucci" userId="5a579fd59b2e016f" providerId="LiveId" clId="{4F4A69B1-8F1E-4175-A7E7-E453CD13E75B}" dt="2023-05-19T11:28:04.729" v="129"/>
          <ac:cxnSpMkLst>
            <pc:docMk/>
            <pc:sldMasterMk cId="375701084" sldId="2147483660"/>
            <ac:cxnSpMk id="13" creationId="{00000000-0000-0000-0000-000000000000}"/>
          </ac:cxnSpMkLst>
        </pc:cxnChg>
        <pc:sldLayoutChg chg="modSp">
          <pc:chgData name="Ruth Gallucci" userId="5a579fd59b2e016f" providerId="LiveId" clId="{4F4A69B1-8F1E-4175-A7E7-E453CD13E75B}" dt="2023-05-19T11:28:04.729" v="129"/>
          <pc:sldLayoutMkLst>
            <pc:docMk/>
            <pc:sldMasterMk cId="375701084" sldId="2147483660"/>
            <pc:sldLayoutMk cId="72763538" sldId="2147483661"/>
          </pc:sldLayoutMkLst>
          <pc:spChg chg="mod">
            <ac:chgData name="Ruth Gallucci" userId="5a579fd59b2e016f" providerId="LiveId" clId="{4F4A69B1-8F1E-4175-A7E7-E453CD13E75B}" dt="2023-05-19T11:28:04.729" v="129"/>
            <ac:spMkLst>
              <pc:docMk/>
              <pc:sldMasterMk cId="375701084" sldId="2147483660"/>
              <pc:sldLayoutMk cId="72763538" sldId="2147483661"/>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72763538" sldId="2147483661"/>
              <ac:spMk id="3"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559602843" sldId="2147483663"/>
          </pc:sldLayoutMkLst>
          <pc:spChg chg="mod">
            <ac:chgData name="Ruth Gallucci" userId="5a579fd59b2e016f" providerId="LiveId" clId="{4F4A69B1-8F1E-4175-A7E7-E453CD13E75B}" dt="2023-05-19T11:28:04.729" v="129"/>
            <ac:spMkLst>
              <pc:docMk/>
              <pc:sldMasterMk cId="375701084" sldId="2147483660"/>
              <pc:sldLayoutMk cId="559602843" sldId="2147483663"/>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559602843" sldId="2147483663"/>
              <ac:spMk id="3"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1773610187" sldId="2147483664"/>
          </pc:sldLayoutMkLst>
          <pc:spChg chg="mod">
            <ac:chgData name="Ruth Gallucci" userId="5a579fd59b2e016f" providerId="LiveId" clId="{4F4A69B1-8F1E-4175-A7E7-E453CD13E75B}" dt="2023-05-19T11:28:04.729" v="129"/>
            <ac:spMkLst>
              <pc:docMk/>
              <pc:sldMasterMk cId="375701084" sldId="2147483660"/>
              <pc:sldLayoutMk cId="1773610187" sldId="2147483664"/>
              <ac:spMk id="3"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1773610187" sldId="2147483664"/>
              <ac:spMk id="5"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1773610187" sldId="2147483664"/>
              <ac:spMk id="6"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1773610187" sldId="2147483664"/>
              <ac:spMk id="7"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112671328" sldId="2147483667"/>
          </pc:sldLayoutMkLst>
          <pc:spChg chg="mod">
            <ac:chgData name="Ruth Gallucci" userId="5a579fd59b2e016f" providerId="LiveId" clId="{4F4A69B1-8F1E-4175-A7E7-E453CD13E75B}" dt="2023-05-19T11:28:04.729" v="129"/>
            <ac:spMkLst>
              <pc:docMk/>
              <pc:sldMasterMk cId="375701084" sldId="2147483660"/>
              <pc:sldLayoutMk cId="112671328" sldId="2147483667"/>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112671328" sldId="2147483667"/>
              <ac:spMk id="3"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112671328" sldId="2147483667"/>
              <ac:spMk id="4"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3532673346" sldId="2147483668"/>
          </pc:sldLayoutMkLst>
          <pc:spChg chg="mod">
            <ac:chgData name="Ruth Gallucci" userId="5a579fd59b2e016f" providerId="LiveId" clId="{4F4A69B1-8F1E-4175-A7E7-E453CD13E75B}" dt="2023-05-19T11:28:04.729" v="129"/>
            <ac:spMkLst>
              <pc:docMk/>
              <pc:sldMasterMk cId="375701084" sldId="2147483660"/>
              <pc:sldLayoutMk cId="3532673346" sldId="2147483668"/>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3532673346" sldId="2147483668"/>
              <ac:spMk id="3"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3532673346" sldId="2147483668"/>
              <ac:spMk id="4"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2029513662" sldId="2147483670"/>
          </pc:sldLayoutMkLst>
          <pc:spChg chg="mod">
            <ac:chgData name="Ruth Gallucci" userId="5a579fd59b2e016f" providerId="LiveId" clId="{4F4A69B1-8F1E-4175-A7E7-E453CD13E75B}" dt="2023-05-19T11:28:04.729" v="129"/>
            <ac:spMkLst>
              <pc:docMk/>
              <pc:sldMasterMk cId="375701084" sldId="2147483660"/>
              <pc:sldLayoutMk cId="2029513662" sldId="2147483670"/>
              <ac:spMk id="2"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2029513662" sldId="2147483670"/>
              <ac:spMk id="3" creationId="{00000000-0000-0000-0000-000000000000}"/>
            </ac:spMkLst>
          </pc:spChg>
        </pc:sldLayoutChg>
        <pc:sldLayoutChg chg="modSp">
          <pc:chgData name="Ruth Gallucci" userId="5a579fd59b2e016f" providerId="LiveId" clId="{4F4A69B1-8F1E-4175-A7E7-E453CD13E75B}" dt="2023-05-19T11:28:04.729" v="129"/>
          <pc:sldLayoutMkLst>
            <pc:docMk/>
            <pc:sldMasterMk cId="375701084" sldId="2147483660"/>
            <pc:sldLayoutMk cId="3056029035" sldId="2147483671"/>
          </pc:sldLayoutMkLst>
          <pc:spChg chg="mod">
            <ac:chgData name="Ruth Gallucci" userId="5a579fd59b2e016f" providerId="LiveId" clId="{4F4A69B1-8F1E-4175-A7E7-E453CD13E75B}" dt="2023-05-19T11:28:04.729" v="129"/>
            <ac:spMkLst>
              <pc:docMk/>
              <pc:sldMasterMk cId="375701084" sldId="2147483660"/>
              <pc:sldLayoutMk cId="3056029035" sldId="2147483671"/>
              <ac:spMk id="3" creationId="{00000000-0000-0000-0000-000000000000}"/>
            </ac:spMkLst>
          </pc:spChg>
          <pc:spChg chg="mod">
            <ac:chgData name="Ruth Gallucci" userId="5a579fd59b2e016f" providerId="LiveId" clId="{4F4A69B1-8F1E-4175-A7E7-E453CD13E75B}" dt="2023-05-19T11:28:04.729" v="129"/>
            <ac:spMkLst>
              <pc:docMk/>
              <pc:sldMasterMk cId="375701084" sldId="2147483660"/>
              <pc:sldLayoutMk cId="3056029035" sldId="2147483671"/>
              <ac:spMk id="4"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7BA60-514E-744C-BD2E-252E3302740A}" type="datetimeFigureOut">
              <a:rPr lang="en-US" smtClean="0"/>
              <a:t>9/19/2023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9CE6FC-72C4-F449-95BA-34B9A9D51CCE}" type="slidenum">
              <a:rPr lang="en-US" smtClean="0"/>
              <a:t>‹#›</a:t>
            </a:fld>
            <a:endParaRPr lang="en-US" dirty="0"/>
          </a:p>
        </p:txBody>
      </p:sp>
    </p:spTree>
    <p:extLst>
      <p:ext uri="{BB962C8B-B14F-4D97-AF65-F5344CB8AC3E}">
        <p14:creationId xmlns:p14="http://schemas.microsoft.com/office/powerpoint/2010/main" val="1209688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ctacenter.org/~pdfs/decrp/PGP_TC1_helpingfamilies_2018.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not turn to discussing the Importance of Collaboration within Early Childhood Inclusion. </a:t>
            </a:r>
          </a:p>
        </p:txBody>
      </p:sp>
      <p:sp>
        <p:nvSpPr>
          <p:cNvPr id="4" name="Slide Number Placeholder 3"/>
          <p:cNvSpPr>
            <a:spLocks noGrp="1"/>
          </p:cNvSpPr>
          <p:nvPr>
            <p:ph type="sldNum" sz="quarter" idx="5"/>
          </p:nvPr>
        </p:nvSpPr>
        <p:spPr/>
        <p:txBody>
          <a:bodyPr/>
          <a:lstStyle/>
          <a:p>
            <a:fld id="{2C9CE6FC-72C4-F449-95BA-34B9A9D51CCE}" type="slidenum">
              <a:rPr lang="en-US" smtClean="0"/>
              <a:t>2</a:t>
            </a:fld>
            <a:endParaRPr lang="en-US" dirty="0"/>
          </a:p>
        </p:txBody>
      </p:sp>
    </p:spTree>
    <p:extLst>
      <p:ext uri="{BB962C8B-B14F-4D97-AF65-F5344CB8AC3E}">
        <p14:creationId xmlns:p14="http://schemas.microsoft.com/office/powerpoint/2010/main" val="1395288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the link below to learn more about including families as full team members. </a:t>
            </a:r>
          </a:p>
          <a:p>
            <a:endParaRPr lang="en-US" dirty="0"/>
          </a:p>
          <a:p>
            <a:r>
              <a:rPr lang="en-US" dirty="0">
                <a:hlinkClick r:id="rId3"/>
              </a:rPr>
              <a:t>Helping Families Be Full Team Members (ectacenter.org)</a:t>
            </a:r>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11</a:t>
            </a:fld>
            <a:endParaRPr lang="en-US" dirty="0"/>
          </a:p>
        </p:txBody>
      </p:sp>
    </p:spTree>
    <p:extLst>
      <p:ext uri="{BB962C8B-B14F-4D97-AF65-F5344CB8AC3E}">
        <p14:creationId xmlns:p14="http://schemas.microsoft.com/office/powerpoint/2010/main" val="7407982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discuss collaborating around each child’s ongoing learning. </a:t>
            </a:r>
          </a:p>
        </p:txBody>
      </p:sp>
      <p:sp>
        <p:nvSpPr>
          <p:cNvPr id="4" name="Slide Number Placeholder 3"/>
          <p:cNvSpPr>
            <a:spLocks noGrp="1"/>
          </p:cNvSpPr>
          <p:nvPr>
            <p:ph type="sldNum" sz="quarter" idx="5"/>
          </p:nvPr>
        </p:nvSpPr>
        <p:spPr/>
        <p:txBody>
          <a:bodyPr/>
          <a:lstStyle/>
          <a:p>
            <a:fld id="{2C9CE6FC-72C4-F449-95BA-34B9A9D51CCE}" type="slidenum">
              <a:rPr lang="en-US" smtClean="0"/>
              <a:t>12</a:t>
            </a:fld>
            <a:endParaRPr lang="en-US" dirty="0"/>
          </a:p>
        </p:txBody>
      </p:sp>
    </p:spTree>
    <p:extLst>
      <p:ext uri="{BB962C8B-B14F-4D97-AF65-F5344CB8AC3E}">
        <p14:creationId xmlns:p14="http://schemas.microsoft.com/office/powerpoint/2010/main" val="951158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identification and prioritization of target skills will be easy for the general early childhood teacher and the parent as they spend significant time with the child in these natural and inclusive environments. </a:t>
            </a:r>
          </a:p>
        </p:txBody>
      </p:sp>
      <p:sp>
        <p:nvSpPr>
          <p:cNvPr id="4" name="Slide Number Placeholder 3"/>
          <p:cNvSpPr>
            <a:spLocks noGrp="1"/>
          </p:cNvSpPr>
          <p:nvPr>
            <p:ph type="sldNum" sz="quarter" idx="5"/>
          </p:nvPr>
        </p:nvSpPr>
        <p:spPr/>
        <p:txBody>
          <a:bodyPr/>
          <a:lstStyle/>
          <a:p>
            <a:fld id="{2C9CE6FC-72C4-F449-95BA-34B9A9D51CCE}" type="slidenum">
              <a:rPr lang="en-US" smtClean="0"/>
              <a:t>13</a:t>
            </a:fld>
            <a:endParaRPr lang="en-US" dirty="0"/>
          </a:p>
        </p:txBody>
      </p:sp>
    </p:spTree>
    <p:extLst>
      <p:ext uri="{BB962C8B-B14F-4D97-AF65-F5344CB8AC3E}">
        <p14:creationId xmlns:p14="http://schemas.microsoft.com/office/powerpoint/2010/main" val="4157542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Frequently, systems are not set up to allow special and general educators time to collaborate and they only talk between activities or only when a situation becomes dire. We know today about the importance of scheduling time for collaborating around instructional practices. </a:t>
            </a:r>
          </a:p>
        </p:txBody>
      </p:sp>
      <p:sp>
        <p:nvSpPr>
          <p:cNvPr id="4" name="Slide Number Placeholder 3"/>
          <p:cNvSpPr>
            <a:spLocks noGrp="1"/>
          </p:cNvSpPr>
          <p:nvPr>
            <p:ph type="sldNum" sz="quarter" idx="5"/>
          </p:nvPr>
        </p:nvSpPr>
        <p:spPr/>
        <p:txBody>
          <a:bodyPr/>
          <a:lstStyle/>
          <a:p>
            <a:fld id="{2C9CE6FC-72C4-F449-95BA-34B9A9D51CCE}" type="slidenum">
              <a:rPr lang="en-US" smtClean="0"/>
              <a:t>14</a:t>
            </a:fld>
            <a:endParaRPr lang="en-US" dirty="0"/>
          </a:p>
        </p:txBody>
      </p:sp>
    </p:spTree>
    <p:extLst>
      <p:ext uri="{BB962C8B-B14F-4D97-AF65-F5344CB8AC3E}">
        <p14:creationId xmlns:p14="http://schemas.microsoft.com/office/powerpoint/2010/main" val="1099237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tells us that children learn best when their learning is distributed throughout their everyday activities as opposed to a point in time.  Collaborating ensures that all adults in the child’s life can embed the necessary instruction.</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Times New Roman" panose="02020603050405020304" pitchFamily="18" charset="0"/>
                <a:ea typeface="Times New Roman" panose="02020603050405020304" pitchFamily="18" charset="0"/>
              </a:rPr>
              <a:t>Dinnebeil, L., &amp; </a:t>
            </a:r>
            <a:r>
              <a:rPr lang="en-US" sz="1800" dirty="0" err="1">
                <a:solidFill>
                  <a:srgbClr val="000000"/>
                </a:solidFill>
                <a:effectLst/>
                <a:latin typeface="Times New Roman" panose="02020603050405020304" pitchFamily="18" charset="0"/>
                <a:ea typeface="Times New Roman" panose="02020603050405020304" pitchFamily="18" charset="0"/>
              </a:rPr>
              <a:t>McInerney</a:t>
            </a:r>
            <a:r>
              <a:rPr lang="en-US" sz="1800" dirty="0">
                <a:solidFill>
                  <a:srgbClr val="000000"/>
                </a:solidFill>
                <a:effectLst/>
                <a:latin typeface="Times New Roman" panose="02020603050405020304" pitchFamily="18" charset="0"/>
                <a:ea typeface="Times New Roman" panose="02020603050405020304" pitchFamily="18" charset="0"/>
              </a:rPr>
              <a:t>, W. (2011). </a:t>
            </a:r>
            <a:r>
              <a:rPr lang="en-US" sz="1800" i="1" dirty="0">
                <a:solidFill>
                  <a:srgbClr val="000000"/>
                </a:solidFill>
                <a:effectLst/>
                <a:latin typeface="Times New Roman" panose="02020603050405020304" pitchFamily="18" charset="0"/>
                <a:ea typeface="Times New Roman" panose="02020603050405020304" pitchFamily="18" charset="0"/>
              </a:rPr>
              <a:t>A Guide to Itinerant Early Childhood Special Education Services. </a:t>
            </a:r>
            <a:r>
              <a:rPr lang="en-US" sz="1800" dirty="0">
                <a:solidFill>
                  <a:srgbClr val="000000"/>
                </a:solidFill>
                <a:effectLst/>
                <a:latin typeface="Times New Roman" panose="02020603050405020304" pitchFamily="18" charset="0"/>
                <a:ea typeface="Times New Roman" panose="02020603050405020304" pitchFamily="18" charset="0"/>
              </a:rPr>
              <a:t>Paul H. Brookes Publishing Co.</a:t>
            </a:r>
            <a:r>
              <a:rPr lang="en-US" sz="1800" i="1" dirty="0">
                <a:solidFill>
                  <a:srgbClr val="000000"/>
                </a:solidFill>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15</a:t>
            </a:fld>
            <a:endParaRPr lang="en-US" dirty="0"/>
          </a:p>
        </p:txBody>
      </p:sp>
    </p:spTree>
    <p:extLst>
      <p:ext uri="{BB962C8B-B14F-4D97-AF65-F5344CB8AC3E}">
        <p14:creationId xmlns:p14="http://schemas.microsoft.com/office/powerpoint/2010/main" val="1071800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Ongoing collaboration must continue to ensure that the instructional practices are effective and efficient and that necessary modifications are taking place.  </a:t>
            </a:r>
          </a:p>
        </p:txBody>
      </p:sp>
      <p:sp>
        <p:nvSpPr>
          <p:cNvPr id="4" name="Slide Number Placeholder 3"/>
          <p:cNvSpPr>
            <a:spLocks noGrp="1"/>
          </p:cNvSpPr>
          <p:nvPr>
            <p:ph type="sldNum" sz="quarter" idx="10"/>
          </p:nvPr>
        </p:nvSpPr>
        <p:spPr/>
        <p:txBody>
          <a:bodyPr/>
          <a:lstStyle/>
          <a:p>
            <a:pPr defTabSz="471145">
              <a:defRPr/>
            </a:pPr>
            <a:fld id="{B23F0A26-E0DB-4D78-801E-562F5F41D4F8}" type="slidenum">
              <a:rPr lang="en-US">
                <a:solidFill>
                  <a:prstClr val="black"/>
                </a:solidFill>
                <a:latin typeface="Calibri"/>
              </a:rPr>
              <a:pPr defTabSz="471145">
                <a:defRPr/>
              </a:pPr>
              <a:t>16</a:t>
            </a:fld>
            <a:endParaRPr lang="en-US" dirty="0">
              <a:solidFill>
                <a:prstClr val="black"/>
              </a:solidFill>
              <a:latin typeface="Calibri"/>
            </a:endParaRPr>
          </a:p>
        </p:txBody>
      </p:sp>
    </p:spTree>
    <p:extLst>
      <p:ext uri="{BB962C8B-B14F-4D97-AF65-F5344CB8AC3E}">
        <p14:creationId xmlns:p14="http://schemas.microsoft.com/office/powerpoint/2010/main" val="30300551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 earlier, it is critical to have time to address issues of implementation fidelity to ensure that the child is receiving the full benefit of the instructional practices embedded throughout the day.  This can only take place if the educators have a set and ongoing opportunity for discussion. </a:t>
            </a:r>
          </a:p>
        </p:txBody>
      </p:sp>
      <p:sp>
        <p:nvSpPr>
          <p:cNvPr id="4" name="Slide Number Placeholder 3"/>
          <p:cNvSpPr>
            <a:spLocks noGrp="1"/>
          </p:cNvSpPr>
          <p:nvPr>
            <p:ph type="sldNum" sz="quarter" idx="5"/>
          </p:nvPr>
        </p:nvSpPr>
        <p:spPr/>
        <p:txBody>
          <a:bodyPr/>
          <a:lstStyle/>
          <a:p>
            <a:fld id="{2C9CE6FC-72C4-F449-95BA-34B9A9D51CCE}" type="slidenum">
              <a:rPr lang="en-US" smtClean="0"/>
              <a:t>17</a:t>
            </a:fld>
            <a:endParaRPr lang="en-US" dirty="0"/>
          </a:p>
        </p:txBody>
      </p:sp>
    </p:spTree>
    <p:extLst>
      <p:ext uri="{BB962C8B-B14F-4D97-AF65-F5344CB8AC3E}">
        <p14:creationId xmlns:p14="http://schemas.microsoft.com/office/powerpoint/2010/main" val="2546809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the goal is for children with disabilities to not only learn the new skill with the special educator but to fully generalize it across daily activities, collaboration is a time to discuss the child’s progress across environments and to make any necessary modifications. </a:t>
            </a:r>
          </a:p>
        </p:txBody>
      </p:sp>
      <p:sp>
        <p:nvSpPr>
          <p:cNvPr id="4" name="Slide Number Placeholder 3"/>
          <p:cNvSpPr>
            <a:spLocks noGrp="1"/>
          </p:cNvSpPr>
          <p:nvPr>
            <p:ph type="sldNum" sz="quarter" idx="5"/>
          </p:nvPr>
        </p:nvSpPr>
        <p:spPr/>
        <p:txBody>
          <a:bodyPr/>
          <a:lstStyle/>
          <a:p>
            <a:fld id="{2C9CE6FC-72C4-F449-95BA-34B9A9D51CCE}" type="slidenum">
              <a:rPr lang="en-US" smtClean="0"/>
              <a:t>18</a:t>
            </a:fld>
            <a:endParaRPr lang="en-US" dirty="0"/>
          </a:p>
        </p:txBody>
      </p:sp>
    </p:spTree>
    <p:extLst>
      <p:ext uri="{BB962C8B-B14F-4D97-AF65-F5344CB8AC3E}">
        <p14:creationId xmlns:p14="http://schemas.microsoft.com/office/powerpoint/2010/main" val="3900993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Spend some time discussing how the practice of ongoing and scheduled collaboration can be included in the existing school structures. </a:t>
            </a:r>
          </a:p>
        </p:txBody>
      </p:sp>
      <p:sp>
        <p:nvSpPr>
          <p:cNvPr id="4" name="Slide Number Placeholder 3"/>
          <p:cNvSpPr>
            <a:spLocks noGrp="1"/>
          </p:cNvSpPr>
          <p:nvPr>
            <p:ph type="sldNum" sz="quarter" idx="5"/>
          </p:nvPr>
        </p:nvSpPr>
        <p:spPr/>
        <p:txBody>
          <a:bodyPr/>
          <a:lstStyle/>
          <a:p>
            <a:fld id="{2C9CE6FC-72C4-F449-95BA-34B9A9D51CCE}" type="slidenum">
              <a:rPr lang="en-US" smtClean="0"/>
              <a:t>19</a:t>
            </a:fld>
            <a:endParaRPr lang="en-US" dirty="0"/>
          </a:p>
        </p:txBody>
      </p:sp>
    </p:spTree>
    <p:extLst>
      <p:ext uri="{BB962C8B-B14F-4D97-AF65-F5344CB8AC3E}">
        <p14:creationId xmlns:p14="http://schemas.microsoft.com/office/powerpoint/2010/main" val="828289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be discussing collaborative teaming, including families as full team members, and the importance of ongoing and intentional collaboration. </a:t>
            </a:r>
          </a:p>
        </p:txBody>
      </p:sp>
      <p:sp>
        <p:nvSpPr>
          <p:cNvPr id="4" name="Slide Number Placeholder 3"/>
          <p:cNvSpPr>
            <a:spLocks noGrp="1"/>
          </p:cNvSpPr>
          <p:nvPr>
            <p:ph type="sldNum" sz="quarter" idx="5"/>
          </p:nvPr>
        </p:nvSpPr>
        <p:spPr/>
        <p:txBody>
          <a:bodyPr/>
          <a:lstStyle/>
          <a:p>
            <a:fld id="{2C9CE6FC-72C4-F449-95BA-34B9A9D51CCE}" type="slidenum">
              <a:rPr lang="en-US" smtClean="0"/>
              <a:t>3</a:t>
            </a:fld>
            <a:endParaRPr lang="en-US" dirty="0"/>
          </a:p>
        </p:txBody>
      </p:sp>
    </p:spTree>
    <p:extLst>
      <p:ext uri="{BB962C8B-B14F-4D97-AF65-F5344CB8AC3E}">
        <p14:creationId xmlns:p14="http://schemas.microsoft.com/office/powerpoint/2010/main" val="1678317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whom are ECSE teachers collaborating, and why is it important? </a:t>
            </a:r>
          </a:p>
        </p:txBody>
      </p:sp>
      <p:sp>
        <p:nvSpPr>
          <p:cNvPr id="4" name="Slide Number Placeholder 3"/>
          <p:cNvSpPr>
            <a:spLocks noGrp="1"/>
          </p:cNvSpPr>
          <p:nvPr>
            <p:ph type="sldNum" sz="quarter" idx="5"/>
          </p:nvPr>
        </p:nvSpPr>
        <p:spPr/>
        <p:txBody>
          <a:bodyPr/>
          <a:lstStyle/>
          <a:p>
            <a:fld id="{2C9CE6FC-72C4-F449-95BA-34B9A9D51CCE}" type="slidenum">
              <a:rPr lang="en-US" smtClean="0"/>
              <a:t>4</a:t>
            </a:fld>
            <a:endParaRPr lang="en-US" dirty="0"/>
          </a:p>
        </p:txBody>
      </p:sp>
    </p:spTree>
    <p:extLst>
      <p:ext uri="{BB962C8B-B14F-4D97-AF65-F5344CB8AC3E}">
        <p14:creationId xmlns:p14="http://schemas.microsoft.com/office/powerpoint/2010/main" val="303247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Often, collaboration is considered extra and implemented when time allows.  If early childhood inclusion is to be successful, however, collaboration needs to be viewed as a critical component and prioritized.  </a:t>
            </a:r>
          </a:p>
        </p:txBody>
      </p:sp>
      <p:sp>
        <p:nvSpPr>
          <p:cNvPr id="4" name="Slide Number Placeholder 3"/>
          <p:cNvSpPr>
            <a:spLocks noGrp="1"/>
          </p:cNvSpPr>
          <p:nvPr>
            <p:ph type="sldNum" sz="quarter" idx="5"/>
          </p:nvPr>
        </p:nvSpPr>
        <p:spPr/>
        <p:txBody>
          <a:bodyPr/>
          <a:lstStyle/>
          <a:p>
            <a:fld id="{2C9CE6FC-72C4-F449-95BA-34B9A9D51CCE}" type="slidenum">
              <a:rPr lang="en-US" smtClean="0"/>
              <a:t>5</a:t>
            </a:fld>
            <a:endParaRPr lang="en-US" dirty="0"/>
          </a:p>
        </p:txBody>
      </p:sp>
    </p:spTree>
    <p:extLst>
      <p:ext uri="{BB962C8B-B14F-4D97-AF65-F5344CB8AC3E}">
        <p14:creationId xmlns:p14="http://schemas.microsoft.com/office/powerpoint/2010/main" val="1575968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National Center for Learning Disabilities views collaboration as particularly important to sustain inclusive settings.  Click on the link to learn more about how partners can collaborate around student success. </a:t>
            </a:r>
          </a:p>
        </p:txBody>
      </p:sp>
      <p:sp>
        <p:nvSpPr>
          <p:cNvPr id="4" name="Slide Number Placeholder 3"/>
          <p:cNvSpPr>
            <a:spLocks noGrp="1"/>
          </p:cNvSpPr>
          <p:nvPr>
            <p:ph type="sldNum" sz="quarter" idx="5"/>
          </p:nvPr>
        </p:nvSpPr>
        <p:spPr/>
        <p:txBody>
          <a:bodyPr/>
          <a:lstStyle/>
          <a:p>
            <a:fld id="{2C9CE6FC-72C4-F449-95BA-34B9A9D51CCE}" type="slidenum">
              <a:rPr lang="en-US" smtClean="0"/>
              <a:t>6</a:t>
            </a:fld>
            <a:endParaRPr lang="en-US" dirty="0"/>
          </a:p>
        </p:txBody>
      </p:sp>
    </p:spTree>
    <p:extLst>
      <p:ext uri="{BB962C8B-B14F-4D97-AF65-F5344CB8AC3E}">
        <p14:creationId xmlns:p14="http://schemas.microsoft.com/office/powerpoint/2010/main" val="3291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9CE6FC-72C4-F449-95BA-34B9A9D51CCE}" type="slidenum">
              <a:rPr lang="en-US" smtClean="0"/>
              <a:t>7</a:t>
            </a:fld>
            <a:endParaRPr lang="en-US" dirty="0"/>
          </a:p>
        </p:txBody>
      </p:sp>
    </p:spTree>
    <p:extLst>
      <p:ext uri="{BB962C8B-B14F-4D97-AF65-F5344CB8AC3E}">
        <p14:creationId xmlns:p14="http://schemas.microsoft.com/office/powerpoint/2010/main" val="3336494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Young Children </a:t>
            </a:r>
            <a:r>
              <a:rPr lang="en-US" dirty="0"/>
              <a:t>is an NAEYC peer-reviewed journal that combines research and practice, </a:t>
            </a:r>
          </a:p>
          <a:p>
            <a:endParaRPr lang="en-US" dirty="0"/>
          </a:p>
          <a:p>
            <a:r>
              <a:rPr lang="en-US" dirty="0"/>
              <a:t>Click on the link to read a </a:t>
            </a:r>
            <a:r>
              <a:rPr lang="en-US" i="1" dirty="0"/>
              <a:t>Young Children </a:t>
            </a:r>
            <a:r>
              <a:rPr lang="en-US" dirty="0"/>
              <a:t>article about how EI Team members collaborate to support a toddler in an inclusive early childhood program. </a:t>
            </a:r>
          </a:p>
        </p:txBody>
      </p:sp>
      <p:sp>
        <p:nvSpPr>
          <p:cNvPr id="4" name="Slide Number Placeholder 3"/>
          <p:cNvSpPr>
            <a:spLocks noGrp="1"/>
          </p:cNvSpPr>
          <p:nvPr>
            <p:ph type="sldNum" sz="quarter" idx="5"/>
          </p:nvPr>
        </p:nvSpPr>
        <p:spPr/>
        <p:txBody>
          <a:bodyPr/>
          <a:lstStyle/>
          <a:p>
            <a:fld id="{2C9CE6FC-72C4-F449-95BA-34B9A9D51CCE}" type="slidenum">
              <a:rPr lang="en-US" smtClean="0"/>
              <a:t>8</a:t>
            </a:fld>
            <a:endParaRPr lang="en-US" dirty="0"/>
          </a:p>
        </p:txBody>
      </p:sp>
    </p:spTree>
    <p:extLst>
      <p:ext uri="{BB962C8B-B14F-4D97-AF65-F5344CB8AC3E}">
        <p14:creationId xmlns:p14="http://schemas.microsoft.com/office/powerpoint/2010/main" val="1541911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critical to understand that the special educator is not the only expert collaborating in the child’s best interest.  The general EC teacher has a lot to share about the high-quality early childhood environment, the skills required to fully participate in activities, and the best times to embed instructional practices.  The special educators should go into the relationship knowing that they, too, have a lot to learn. </a:t>
            </a:r>
          </a:p>
        </p:txBody>
      </p:sp>
      <p:sp>
        <p:nvSpPr>
          <p:cNvPr id="4" name="Slide Number Placeholder 3"/>
          <p:cNvSpPr>
            <a:spLocks noGrp="1"/>
          </p:cNvSpPr>
          <p:nvPr>
            <p:ph type="sldNum" sz="quarter" idx="5"/>
          </p:nvPr>
        </p:nvSpPr>
        <p:spPr/>
        <p:txBody>
          <a:bodyPr/>
          <a:lstStyle/>
          <a:p>
            <a:fld id="{2C9CE6FC-72C4-F449-95BA-34B9A9D51CCE}" type="slidenum">
              <a:rPr lang="en-US" smtClean="0"/>
              <a:t>9</a:t>
            </a:fld>
            <a:endParaRPr lang="en-US" dirty="0"/>
          </a:p>
        </p:txBody>
      </p:sp>
    </p:spTree>
    <p:extLst>
      <p:ext uri="{BB962C8B-B14F-4D97-AF65-F5344CB8AC3E}">
        <p14:creationId xmlns:p14="http://schemas.microsoft.com/office/powerpoint/2010/main" val="3503197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Including families as full team members is essential to EC Inclusion efforts and increasing the parent’s capacity to support their child’s learning and to advocate for their child in years to come. </a:t>
            </a:r>
          </a:p>
        </p:txBody>
      </p:sp>
      <p:sp>
        <p:nvSpPr>
          <p:cNvPr id="4" name="Slide Number Placeholder 3"/>
          <p:cNvSpPr>
            <a:spLocks noGrp="1"/>
          </p:cNvSpPr>
          <p:nvPr>
            <p:ph type="sldNum" sz="quarter" idx="5"/>
          </p:nvPr>
        </p:nvSpPr>
        <p:spPr/>
        <p:txBody>
          <a:bodyPr/>
          <a:lstStyle/>
          <a:p>
            <a:fld id="{2C9CE6FC-72C4-F449-95BA-34B9A9D51CCE}" type="slidenum">
              <a:rPr lang="en-US" smtClean="0"/>
              <a:t>10</a:t>
            </a:fld>
            <a:endParaRPr lang="en-US" dirty="0"/>
          </a:p>
        </p:txBody>
      </p:sp>
    </p:spTree>
    <p:extLst>
      <p:ext uri="{BB962C8B-B14F-4D97-AF65-F5344CB8AC3E}">
        <p14:creationId xmlns:p14="http://schemas.microsoft.com/office/powerpoint/2010/main" val="3501091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45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72763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9513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56029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5921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45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602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201"/>
            <a:ext cx="3886200" cy="3433763"/>
          </a:xfrm>
          <a:solidFill>
            <a:srgbClr val="8FAFCF"/>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201"/>
            <a:ext cx="3886200" cy="3433763"/>
          </a:xfrm>
          <a:solidFill>
            <a:srgbClr val="FF9797"/>
          </a:solidFill>
        </p:spPr>
        <p:txBody>
          <a:bodyPr/>
          <a:lstStyle>
            <a:lvl1pPr>
              <a:defRPr sz="1800"/>
            </a:lvl1pPr>
            <a:lvl2pPr>
              <a:defRPr sz="1500"/>
            </a:lvl2pPr>
            <a:lvl3pPr>
              <a:defRPr sz="1350"/>
            </a:lvl3pPr>
            <a:lvl4pPr>
              <a:defRPr sz="1200"/>
            </a:lvl4pPr>
            <a:lvl5pPr marL="13716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18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1773610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215451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61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112671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532673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7157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3969427" y="6027459"/>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57010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1" kern="1200">
          <a:solidFill>
            <a:srgbClr val="121F88"/>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highleveragepractices.org/sites/default/files/2020-10/Collaborationfinal.pdf?_gl=1*1d0piai*_ga*ODk4ODEwMDYxLjE2ODk2ODM3Mjc.*_ga_L4ZFTNESGT*MTY4OTY4MzcyNi4xLjAuMTY4OTY4MzcyNi42MC4wLj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cld.org/reports-studies/forward-together-2021/collaboratio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aeyc.org/resources/pubs/yc/spring2021/teaming-strategies-early-childhoo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55743-A096-254C-8300-481BF841819D}"/>
              </a:ext>
            </a:extLst>
          </p:cNvPr>
          <p:cNvSpPr>
            <a:spLocks noGrp="1"/>
          </p:cNvSpPr>
          <p:nvPr>
            <p:ph type="ctrTitle"/>
          </p:nvPr>
        </p:nvSpPr>
        <p:spPr>
          <a:xfrm>
            <a:off x="685800" y="1122363"/>
            <a:ext cx="7772400" cy="2387600"/>
          </a:xfrm>
        </p:spPr>
        <p:txBody>
          <a:bodyPr>
            <a:normAutofit/>
          </a:bodyPr>
          <a:lstStyle/>
          <a:p>
            <a:r>
              <a:rPr lang="en-US" dirty="0"/>
              <a:t>Early Childhood Inclusion: </a:t>
            </a:r>
            <a:br>
              <a:rPr lang="en-US" dirty="0"/>
            </a:br>
            <a:r>
              <a:rPr lang="en-US" dirty="0"/>
              <a:t> </a:t>
            </a:r>
          </a:p>
        </p:txBody>
      </p:sp>
      <p:sp>
        <p:nvSpPr>
          <p:cNvPr id="3" name="Subtitle 2">
            <a:extLst>
              <a:ext uri="{FF2B5EF4-FFF2-40B4-BE49-F238E27FC236}">
                <a16:creationId xmlns:a16="http://schemas.microsoft.com/office/drawing/2014/main" id="{D49A5BAD-CD63-FE4D-87D5-EA3E9E2ABB3F}"/>
              </a:ext>
            </a:extLst>
          </p:cNvPr>
          <p:cNvSpPr>
            <a:spLocks noGrp="1"/>
          </p:cNvSpPr>
          <p:nvPr>
            <p:ph type="subTitle" idx="1"/>
          </p:nvPr>
        </p:nvSpPr>
        <p:spPr/>
        <p:txBody>
          <a:bodyPr>
            <a:normAutofit/>
          </a:bodyPr>
          <a:lstStyle/>
          <a:p>
            <a:r>
              <a:rPr lang="en-US" sz="4050" dirty="0"/>
              <a:t>Importance of Collaboration</a:t>
            </a:r>
          </a:p>
        </p:txBody>
      </p:sp>
      <p:sp>
        <p:nvSpPr>
          <p:cNvPr id="4" name="TextBox 3">
            <a:extLst>
              <a:ext uri="{FF2B5EF4-FFF2-40B4-BE49-F238E27FC236}">
                <a16:creationId xmlns:a16="http://schemas.microsoft.com/office/drawing/2014/main" id="{72ABC54A-C863-85BE-5B35-3F9D6FDF7EF1}"/>
              </a:ext>
            </a:extLst>
          </p:cNvPr>
          <p:cNvSpPr txBox="1"/>
          <p:nvPr/>
        </p:nvSpPr>
        <p:spPr>
          <a:xfrm>
            <a:off x="6906126" y="1278356"/>
            <a:ext cx="1404552" cy="461665"/>
          </a:xfrm>
          <a:prstGeom prst="rect">
            <a:avLst/>
          </a:prstGeom>
          <a:noFill/>
        </p:spPr>
        <p:txBody>
          <a:bodyPr wrap="none" rtlCol="0">
            <a:spAutoFit/>
          </a:bodyPr>
          <a:lstStyle/>
          <a:p>
            <a:r>
              <a:rPr lang="en-US" sz="2400" b="1" dirty="0">
                <a:solidFill>
                  <a:srgbClr val="0070C0"/>
                </a:solidFill>
              </a:rPr>
              <a:t>Module 4</a:t>
            </a:r>
          </a:p>
        </p:txBody>
      </p:sp>
    </p:spTree>
    <p:extLst>
      <p:ext uri="{BB962C8B-B14F-4D97-AF65-F5344CB8AC3E}">
        <p14:creationId xmlns:p14="http://schemas.microsoft.com/office/powerpoint/2010/main" val="301731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E97D1-CDC0-FBD5-7D36-BAAE5150B89A}"/>
              </a:ext>
            </a:extLst>
          </p:cNvPr>
          <p:cNvSpPr>
            <a:spLocks noGrp="1"/>
          </p:cNvSpPr>
          <p:nvPr>
            <p:ph type="title"/>
          </p:nvPr>
        </p:nvSpPr>
        <p:spPr>
          <a:xfrm>
            <a:off x="580883" y="0"/>
            <a:ext cx="7886700" cy="1325563"/>
          </a:xfrm>
        </p:spPr>
        <p:txBody>
          <a:bodyPr/>
          <a:lstStyle/>
          <a:p>
            <a:r>
              <a:rPr lang="en-US" dirty="0"/>
              <a:t>Families as Full Team Members</a:t>
            </a:r>
            <a:endParaRPr lang="en-US" dirty="0">
              <a:highlight>
                <a:srgbClr val="00FF00"/>
              </a:highlight>
            </a:endParaRPr>
          </a:p>
        </p:txBody>
      </p:sp>
      <p:sp>
        <p:nvSpPr>
          <p:cNvPr id="3" name="Content Placeholder 2">
            <a:extLst>
              <a:ext uri="{FF2B5EF4-FFF2-40B4-BE49-F238E27FC236}">
                <a16:creationId xmlns:a16="http://schemas.microsoft.com/office/drawing/2014/main" id="{A5298A1D-CE77-A5DD-D4C7-B6E828E9824C}"/>
              </a:ext>
            </a:extLst>
          </p:cNvPr>
          <p:cNvSpPr>
            <a:spLocks noGrp="1"/>
          </p:cNvSpPr>
          <p:nvPr>
            <p:ph idx="1"/>
          </p:nvPr>
        </p:nvSpPr>
        <p:spPr>
          <a:xfrm>
            <a:off x="628650" y="1325563"/>
            <a:ext cx="7886700" cy="4479641"/>
          </a:xfrm>
        </p:spPr>
        <p:txBody>
          <a:bodyPr>
            <a:normAutofit/>
          </a:bodyPr>
          <a:lstStyle/>
          <a:p>
            <a:pPr marL="0" indent="0">
              <a:buNone/>
            </a:pPr>
            <a:r>
              <a:rPr lang="en-US" sz="2400" dirty="0"/>
              <a:t>Families provide essential information about their child and family context, are their child’s best advocates across time, and are indispensable members of the team.  </a:t>
            </a:r>
          </a:p>
          <a:p>
            <a:pPr marL="0" indent="0">
              <a:buNone/>
            </a:pPr>
            <a:endParaRPr lang="en-US" sz="2400" dirty="0"/>
          </a:p>
          <a:p>
            <a:pPr marL="0" indent="0">
              <a:buNone/>
            </a:pPr>
            <a:r>
              <a:rPr lang="en-US" sz="2400" dirty="0"/>
              <a:t>Collaboration must be frequent and ongoing, reciprocal, authentic, culturally and linguistically responsive, reflective of each child’s positive contributions to the classroom, and responsive to family preferences. </a:t>
            </a:r>
          </a:p>
          <a:p>
            <a:pPr marL="0" indent="0">
              <a:buNone/>
            </a:pPr>
            <a:endParaRPr lang="en-US" dirty="0">
              <a:highlight>
                <a:srgbClr val="FF00FF"/>
              </a:highlight>
            </a:endParaRPr>
          </a:p>
          <a:p>
            <a:pPr marL="0" indent="0">
              <a:buNone/>
            </a:pPr>
            <a:endParaRPr lang="en-US" dirty="0"/>
          </a:p>
          <a:p>
            <a:pPr marL="0" indent="0">
              <a:buNone/>
            </a:pPr>
            <a:endParaRPr lang="en-US" dirty="0">
              <a:highlight>
                <a:srgbClr val="FF00FF"/>
              </a:highlight>
            </a:endParaRPr>
          </a:p>
        </p:txBody>
      </p:sp>
    </p:spTree>
    <p:extLst>
      <p:ext uri="{BB962C8B-B14F-4D97-AF65-F5344CB8AC3E}">
        <p14:creationId xmlns:p14="http://schemas.microsoft.com/office/powerpoint/2010/main" val="4219395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E97D1-CDC0-FBD5-7D36-BAAE5150B89A}"/>
              </a:ext>
            </a:extLst>
          </p:cNvPr>
          <p:cNvSpPr>
            <a:spLocks noGrp="1"/>
          </p:cNvSpPr>
          <p:nvPr>
            <p:ph type="title"/>
          </p:nvPr>
        </p:nvSpPr>
        <p:spPr>
          <a:xfrm>
            <a:off x="580883" y="0"/>
            <a:ext cx="7886700" cy="1325563"/>
          </a:xfrm>
        </p:spPr>
        <p:txBody>
          <a:bodyPr/>
          <a:lstStyle/>
          <a:p>
            <a:r>
              <a:rPr lang="en-US" dirty="0"/>
              <a:t>Families as Full Team Members (cont.)</a:t>
            </a:r>
            <a:endParaRPr lang="en-US" dirty="0">
              <a:highlight>
                <a:srgbClr val="00FF00"/>
              </a:highlight>
            </a:endParaRPr>
          </a:p>
        </p:txBody>
      </p:sp>
      <p:sp>
        <p:nvSpPr>
          <p:cNvPr id="3" name="Content Placeholder 2">
            <a:extLst>
              <a:ext uri="{FF2B5EF4-FFF2-40B4-BE49-F238E27FC236}">
                <a16:creationId xmlns:a16="http://schemas.microsoft.com/office/drawing/2014/main" id="{A5298A1D-CE77-A5DD-D4C7-B6E828E9824C}"/>
              </a:ext>
            </a:extLst>
          </p:cNvPr>
          <p:cNvSpPr>
            <a:spLocks noGrp="1"/>
          </p:cNvSpPr>
          <p:nvPr>
            <p:ph idx="1"/>
          </p:nvPr>
        </p:nvSpPr>
        <p:spPr>
          <a:xfrm>
            <a:off x="628650" y="1325563"/>
            <a:ext cx="7886700" cy="4479641"/>
          </a:xfrm>
        </p:spPr>
        <p:txBody>
          <a:bodyPr>
            <a:normAutofit/>
          </a:bodyPr>
          <a:lstStyle/>
          <a:p>
            <a:pPr marL="0" indent="0">
              <a:buNone/>
            </a:pPr>
            <a:r>
              <a:rPr lang="en-US" sz="2400" dirty="0"/>
              <a:t>Families must have multiple opportunities to contribute to their child’s learning and development and include two-way communication across the referral, evaluation, program planning, and intervention processes.</a:t>
            </a:r>
          </a:p>
          <a:p>
            <a:pPr marL="0" indent="0">
              <a:buNone/>
            </a:pPr>
            <a:endParaRPr lang="en-US" sz="2400" dirty="0"/>
          </a:p>
          <a:p>
            <a:pPr marL="0" indent="0">
              <a:buNone/>
            </a:pPr>
            <a:r>
              <a:rPr lang="en-US" sz="2400" dirty="0"/>
              <a:t>To ensure positive outcomes for young children with disabilities, it is essential to build and sustain trusting and responsive relationships with families and to foster family competence and capacity to advocate and make informed decisions to support their child’s development and learning. </a:t>
            </a:r>
          </a:p>
          <a:p>
            <a:pPr marL="0" indent="0">
              <a:buNone/>
            </a:pPr>
            <a:endParaRPr lang="en-US" dirty="0"/>
          </a:p>
          <a:p>
            <a:pPr marL="0" indent="0">
              <a:buNone/>
            </a:pPr>
            <a:endParaRPr lang="en-US" dirty="0">
              <a:highlight>
                <a:srgbClr val="FF00FF"/>
              </a:highlight>
            </a:endParaRPr>
          </a:p>
        </p:txBody>
      </p:sp>
    </p:spTree>
    <p:extLst>
      <p:ext uri="{BB962C8B-B14F-4D97-AF65-F5344CB8AC3E}">
        <p14:creationId xmlns:p14="http://schemas.microsoft.com/office/powerpoint/2010/main" val="120569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4B9A0-4072-36E8-32F3-38C40B0479EF}"/>
              </a:ext>
            </a:extLst>
          </p:cNvPr>
          <p:cNvSpPr>
            <a:spLocks noGrp="1"/>
          </p:cNvSpPr>
          <p:nvPr>
            <p:ph type="title"/>
          </p:nvPr>
        </p:nvSpPr>
        <p:spPr/>
        <p:txBody>
          <a:bodyPr>
            <a:normAutofit fontScale="90000"/>
          </a:bodyPr>
          <a:lstStyle/>
          <a:p>
            <a:r>
              <a:rPr lang="en-US" dirty="0"/>
              <a:t>Ongoing Collaboration &amp; Instructional Practices</a:t>
            </a:r>
            <a:br>
              <a:rPr lang="en-US" dirty="0"/>
            </a:br>
            <a:endParaRPr lang="en-US" dirty="0"/>
          </a:p>
        </p:txBody>
      </p:sp>
      <p:sp>
        <p:nvSpPr>
          <p:cNvPr id="3" name="Content Placeholder 2">
            <a:extLst>
              <a:ext uri="{FF2B5EF4-FFF2-40B4-BE49-F238E27FC236}">
                <a16:creationId xmlns:a16="http://schemas.microsoft.com/office/drawing/2014/main" id="{0B4CDE18-88FB-5AF4-521C-DA7B8E9F9775}"/>
              </a:ext>
            </a:extLst>
          </p:cNvPr>
          <p:cNvSpPr>
            <a:spLocks noGrp="1"/>
          </p:cNvSpPr>
          <p:nvPr>
            <p:ph idx="1"/>
          </p:nvPr>
        </p:nvSpPr>
        <p:spPr/>
        <p:txBody>
          <a:bodyPr/>
          <a:lstStyle/>
          <a:p>
            <a:pPr marL="0" indent="0">
              <a:buNone/>
            </a:pPr>
            <a:r>
              <a:rPr lang="en-US" sz="2400" dirty="0"/>
              <a:t>Collaboration provides the opportunity for educators and families to discuss and determine:</a:t>
            </a:r>
          </a:p>
          <a:p>
            <a:pPr marL="0" indent="0">
              <a:buNone/>
            </a:pPr>
            <a:endParaRPr lang="en-US" sz="2400" dirty="0"/>
          </a:p>
          <a:p>
            <a:pPr lvl="1"/>
            <a:r>
              <a:rPr lang="en-US" sz="2400" dirty="0"/>
              <a:t>Target skills</a:t>
            </a:r>
          </a:p>
          <a:p>
            <a:pPr lvl="1"/>
            <a:r>
              <a:rPr lang="en-US" sz="2400" dirty="0"/>
              <a:t>Instructional practices</a:t>
            </a:r>
          </a:p>
          <a:p>
            <a:pPr lvl="1"/>
            <a:r>
              <a:rPr lang="en-US" sz="2400" dirty="0"/>
              <a:t>Activities to embed instructional practices</a:t>
            </a:r>
          </a:p>
        </p:txBody>
      </p:sp>
      <p:pic>
        <p:nvPicPr>
          <p:cNvPr id="4" name="Picture 3" descr="A couple of people sitting at a table">
            <a:extLst>
              <a:ext uri="{FF2B5EF4-FFF2-40B4-BE49-F238E27FC236}">
                <a16:creationId xmlns:a16="http://schemas.microsoft.com/office/drawing/2014/main" id="{F52EE801-25C3-1B70-00C1-E2F215428F11}"/>
              </a:ext>
            </a:extLst>
          </p:cNvPr>
          <p:cNvPicPr>
            <a:picLocks noChangeAspect="1"/>
          </p:cNvPicPr>
          <p:nvPr/>
        </p:nvPicPr>
        <p:blipFill>
          <a:blip r:embed="rId3"/>
          <a:stretch>
            <a:fillRect/>
          </a:stretch>
        </p:blipFill>
        <p:spPr>
          <a:xfrm>
            <a:off x="6315860" y="4394663"/>
            <a:ext cx="1774090" cy="1646063"/>
          </a:xfrm>
          <a:prstGeom prst="rect">
            <a:avLst/>
          </a:prstGeom>
        </p:spPr>
      </p:pic>
    </p:spTree>
    <p:extLst>
      <p:ext uri="{BB962C8B-B14F-4D97-AF65-F5344CB8AC3E}">
        <p14:creationId xmlns:p14="http://schemas.microsoft.com/office/powerpoint/2010/main" val="3041351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ED1C-48DE-8A13-53A1-111FA1AE9F4A}"/>
              </a:ext>
            </a:extLst>
          </p:cNvPr>
          <p:cNvSpPr>
            <a:spLocks noGrp="1"/>
          </p:cNvSpPr>
          <p:nvPr>
            <p:ph type="title"/>
          </p:nvPr>
        </p:nvSpPr>
        <p:spPr>
          <a:xfrm>
            <a:off x="628650" y="0"/>
            <a:ext cx="7886700" cy="1325563"/>
          </a:xfrm>
        </p:spPr>
        <p:txBody>
          <a:bodyPr/>
          <a:lstStyle/>
          <a:p>
            <a:r>
              <a:rPr lang="en-US" dirty="0"/>
              <a:t>Target Skills</a:t>
            </a:r>
          </a:p>
        </p:txBody>
      </p:sp>
      <p:sp>
        <p:nvSpPr>
          <p:cNvPr id="3" name="Content Placeholder 2">
            <a:extLst>
              <a:ext uri="{FF2B5EF4-FFF2-40B4-BE49-F238E27FC236}">
                <a16:creationId xmlns:a16="http://schemas.microsoft.com/office/drawing/2014/main" id="{B74B758E-4E93-CB45-67DA-BFCC4EEFDE6E}"/>
              </a:ext>
            </a:extLst>
          </p:cNvPr>
          <p:cNvSpPr>
            <a:spLocks noGrp="1"/>
          </p:cNvSpPr>
          <p:nvPr>
            <p:ph idx="1"/>
          </p:nvPr>
        </p:nvSpPr>
        <p:spPr>
          <a:xfrm>
            <a:off x="628650" y="1325563"/>
            <a:ext cx="7886700" cy="4351338"/>
          </a:xfrm>
        </p:spPr>
        <p:txBody>
          <a:bodyPr>
            <a:normAutofit/>
          </a:bodyPr>
          <a:lstStyle/>
          <a:p>
            <a:pPr marL="0" indent="0">
              <a:buNone/>
            </a:pPr>
            <a:r>
              <a:rPr lang="en-US" dirty="0"/>
              <a:t>It is critical to collaborate with the EC teacher when it comes to identifying target skills.  </a:t>
            </a:r>
          </a:p>
          <a:p>
            <a:pPr marL="0" indent="0">
              <a:buNone/>
            </a:pPr>
            <a:endParaRPr lang="en-US" dirty="0"/>
          </a:p>
          <a:p>
            <a:pPr marL="0" indent="0">
              <a:buNone/>
            </a:pPr>
            <a:r>
              <a:rPr lang="en-US" dirty="0"/>
              <a:t>The EC teacher will be able to inform the ECSE teacher of the specific skills the child needs to develop to participate successfully in classroom activities, routines, and transitions and what all children are expected to know and be able to do based on the early learning standards.</a:t>
            </a:r>
          </a:p>
          <a:p>
            <a:pPr marL="0" indent="0">
              <a:buNone/>
            </a:pPr>
            <a:endParaRPr lang="en-US" dirty="0"/>
          </a:p>
          <a:p>
            <a:pPr marL="0" indent="0">
              <a:buNone/>
            </a:pPr>
            <a:r>
              <a:rPr lang="en-US" dirty="0"/>
              <a:t>Additionally, the EC teacher and parent will be able to assist the ECSE teacher in prioritizing goals that will require intentional and planful instruction and those that the child may be able to learn through maturation, peer interaction, and the learning environment. </a:t>
            </a:r>
          </a:p>
          <a:p>
            <a:pPr marL="0" indent="0">
              <a:buNone/>
            </a:pPr>
            <a:endParaRPr lang="en-US" dirty="0">
              <a:highlight>
                <a:srgbClr val="FFFF00"/>
              </a:highlight>
            </a:endParaRPr>
          </a:p>
          <a:p>
            <a:pPr marL="0" indent="0">
              <a:buNone/>
            </a:pPr>
            <a:endParaRPr lang="en-US" dirty="0">
              <a:highlight>
                <a:srgbClr val="FFFF00"/>
              </a:highlight>
            </a:endParaRPr>
          </a:p>
        </p:txBody>
      </p:sp>
    </p:spTree>
    <p:extLst>
      <p:ext uri="{BB962C8B-B14F-4D97-AF65-F5344CB8AC3E}">
        <p14:creationId xmlns:p14="http://schemas.microsoft.com/office/powerpoint/2010/main" val="3580273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ED1C-48DE-8A13-53A1-111FA1AE9F4A}"/>
              </a:ext>
            </a:extLst>
          </p:cNvPr>
          <p:cNvSpPr>
            <a:spLocks noGrp="1"/>
          </p:cNvSpPr>
          <p:nvPr>
            <p:ph type="title"/>
          </p:nvPr>
        </p:nvSpPr>
        <p:spPr>
          <a:xfrm>
            <a:off x="628650" y="172623"/>
            <a:ext cx="7886700" cy="1325563"/>
          </a:xfrm>
        </p:spPr>
        <p:txBody>
          <a:bodyPr/>
          <a:lstStyle/>
          <a:p>
            <a:r>
              <a:rPr lang="en-US" dirty="0"/>
              <a:t>Instructional Practices</a:t>
            </a:r>
          </a:p>
        </p:txBody>
      </p:sp>
      <p:sp>
        <p:nvSpPr>
          <p:cNvPr id="3" name="Content Placeholder 2">
            <a:extLst>
              <a:ext uri="{FF2B5EF4-FFF2-40B4-BE49-F238E27FC236}">
                <a16:creationId xmlns:a16="http://schemas.microsoft.com/office/drawing/2014/main" id="{B74B758E-4E93-CB45-67DA-BFCC4EEFDE6E}"/>
              </a:ext>
            </a:extLst>
          </p:cNvPr>
          <p:cNvSpPr>
            <a:spLocks noGrp="1"/>
          </p:cNvSpPr>
          <p:nvPr>
            <p:ph idx="1"/>
          </p:nvPr>
        </p:nvSpPr>
        <p:spPr>
          <a:xfrm>
            <a:off x="628650" y="1498186"/>
            <a:ext cx="7886700" cy="4645940"/>
          </a:xfrm>
        </p:spPr>
        <p:txBody>
          <a:bodyPr>
            <a:normAutofit/>
          </a:bodyPr>
          <a:lstStyle/>
          <a:p>
            <a:pPr marL="0" indent="0">
              <a:buNone/>
            </a:pPr>
            <a:r>
              <a:rPr lang="en-US" sz="2400" dirty="0"/>
              <a:t>Allowing time for educators and families to collaborate ensures that there is an ongoing opportunity for the ECSE teachers to share evidence-based and specialized instructional practices that will support each child’s development.   </a:t>
            </a:r>
          </a:p>
          <a:p>
            <a:pPr marL="0" indent="0">
              <a:buNone/>
            </a:pPr>
            <a:endParaRPr lang="en-US" sz="2400" dirty="0">
              <a:highlight>
                <a:srgbClr val="FFFF00"/>
              </a:highlight>
            </a:endParaRPr>
          </a:p>
          <a:p>
            <a:pPr marL="0" indent="0">
              <a:buNone/>
            </a:pPr>
            <a:r>
              <a:rPr lang="en-US" sz="2400" dirty="0"/>
              <a:t>Teams must be cautious not to think about the collaboration as an optional activity but as a critical time for the ECSE teacher to engage in ongoing coaching to support the EC teacher in implementing practices with fidelity.  </a:t>
            </a:r>
          </a:p>
          <a:p>
            <a:pPr marL="0" indent="0">
              <a:buNone/>
            </a:pPr>
            <a:endParaRPr lang="en-US" dirty="0">
              <a:highlight>
                <a:srgbClr val="FFFF00"/>
              </a:highlight>
            </a:endParaRPr>
          </a:p>
          <a:p>
            <a:pPr marL="0" indent="0">
              <a:buNone/>
            </a:pPr>
            <a:r>
              <a:rPr lang="en-US" dirty="0">
                <a:highlight>
                  <a:srgbClr val="FFFF00"/>
                </a:highlight>
              </a:rPr>
              <a:t> </a:t>
            </a:r>
          </a:p>
          <a:p>
            <a:pPr marL="0" indent="0">
              <a:buNone/>
            </a:pPr>
            <a:endParaRPr lang="en-US" dirty="0">
              <a:highlight>
                <a:srgbClr val="FFFF00"/>
              </a:highlight>
            </a:endParaRPr>
          </a:p>
          <a:p>
            <a:pPr marL="0" indent="0">
              <a:buNone/>
            </a:pPr>
            <a:endParaRPr lang="en-US" dirty="0">
              <a:highlight>
                <a:srgbClr val="FFFF00"/>
              </a:highlight>
            </a:endParaRPr>
          </a:p>
          <a:p>
            <a:pPr marL="0" indent="0">
              <a:buNone/>
            </a:pPr>
            <a:endParaRPr lang="en-US" dirty="0">
              <a:highlight>
                <a:srgbClr val="FFFF00"/>
              </a:highlight>
            </a:endParaRPr>
          </a:p>
        </p:txBody>
      </p:sp>
    </p:spTree>
    <p:extLst>
      <p:ext uri="{BB962C8B-B14F-4D97-AF65-F5344CB8AC3E}">
        <p14:creationId xmlns:p14="http://schemas.microsoft.com/office/powerpoint/2010/main" val="4084616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FE216-1352-B767-EFED-450532BF4142}"/>
              </a:ext>
            </a:extLst>
          </p:cNvPr>
          <p:cNvSpPr>
            <a:spLocks noGrp="1"/>
          </p:cNvSpPr>
          <p:nvPr>
            <p:ph type="title"/>
          </p:nvPr>
        </p:nvSpPr>
        <p:spPr/>
        <p:txBody>
          <a:bodyPr/>
          <a:lstStyle/>
          <a:p>
            <a:r>
              <a:rPr lang="en-US" dirty="0"/>
              <a:t>Embedding Instructional Practices</a:t>
            </a:r>
          </a:p>
        </p:txBody>
      </p:sp>
      <p:sp>
        <p:nvSpPr>
          <p:cNvPr id="3" name="Content Placeholder 2">
            <a:extLst>
              <a:ext uri="{FF2B5EF4-FFF2-40B4-BE49-F238E27FC236}">
                <a16:creationId xmlns:a16="http://schemas.microsoft.com/office/drawing/2014/main" id="{F8B818B9-7F39-857C-387B-4B1AE167BCC7}"/>
              </a:ext>
            </a:extLst>
          </p:cNvPr>
          <p:cNvSpPr>
            <a:spLocks noGrp="1"/>
          </p:cNvSpPr>
          <p:nvPr>
            <p:ph idx="1"/>
          </p:nvPr>
        </p:nvSpPr>
        <p:spPr>
          <a:xfrm>
            <a:off x="628650" y="1935496"/>
            <a:ext cx="7886700" cy="2987007"/>
          </a:xfrm>
        </p:spPr>
        <p:txBody>
          <a:bodyPr>
            <a:normAutofit/>
          </a:bodyPr>
          <a:lstStyle/>
          <a:p>
            <a:r>
              <a:rPr lang="en-US" sz="2400" b="0" i="0" dirty="0">
                <a:effectLst/>
                <a:latin typeface="NotoSansMono-Regular_ait"/>
              </a:rPr>
              <a:t>Educators and families collaborate on the activities and routines that best lend themselves to learning the target skill and provide an opportunity to embed the instructional practices. </a:t>
            </a:r>
          </a:p>
          <a:p>
            <a:r>
              <a:rPr lang="en-US" sz="2400" b="0" i="0" dirty="0">
                <a:effectLst/>
                <a:latin typeface="NotoSansMono-Regular_ait"/>
              </a:rPr>
              <a:t>The collaboration ensures that the child receives the necessary instruction and support at the times of the day that are most challenging and the times the child is most motivated to learn.  </a:t>
            </a:r>
          </a:p>
          <a:p>
            <a:endParaRPr lang="en-US" sz="2400" b="0" i="0" dirty="0">
              <a:effectLst/>
              <a:latin typeface="NotoSansMono-Regular_ait"/>
            </a:endParaRPr>
          </a:p>
          <a:p>
            <a:pPr marL="0" indent="0">
              <a:buNone/>
            </a:pPr>
            <a:endParaRPr lang="en-US" sz="2400" b="0" i="0" dirty="0">
              <a:effectLst/>
              <a:latin typeface="NotoSansMono-Regular_ait"/>
            </a:endParaRPr>
          </a:p>
          <a:p>
            <a:endParaRPr lang="en-US" sz="2400" dirty="0">
              <a:latin typeface="NotoSansMono-Regular_ait"/>
            </a:endParaRPr>
          </a:p>
          <a:p>
            <a:pPr marL="0" indent="0">
              <a:buNone/>
            </a:pPr>
            <a:endParaRPr lang="en-US" dirty="0">
              <a:solidFill>
                <a:srgbClr val="3E3D2D"/>
              </a:solidFill>
              <a:highlight>
                <a:srgbClr val="FFFF00"/>
              </a:highlight>
              <a:latin typeface="NotoSansMono-Regular_ait"/>
            </a:endParaRPr>
          </a:p>
        </p:txBody>
      </p:sp>
    </p:spTree>
    <p:extLst>
      <p:ext uri="{BB962C8B-B14F-4D97-AF65-F5344CB8AC3E}">
        <p14:creationId xmlns:p14="http://schemas.microsoft.com/office/powerpoint/2010/main" val="1180161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title"/>
          </p:nvPr>
        </p:nvSpPr>
        <p:spPr>
          <a:xfrm>
            <a:off x="628649" y="365128"/>
            <a:ext cx="8322403" cy="1325563"/>
          </a:xfrm>
        </p:spPr>
        <p:txBody>
          <a:bodyPr vert="horz" lIns="91440" tIns="45720" rIns="91440" bIns="45720" rtlCol="0" anchor="ctr">
            <a:normAutofit/>
          </a:bodyPr>
          <a:lstStyle/>
          <a:p>
            <a:r>
              <a:rPr kumimoji="0" lang="en-US" b="1" i="0" u="none" strike="noStrike" kern="1200" cap="none" spc="0" normalizeH="0" baseline="0" noProof="0" dirty="0">
                <a:ln>
                  <a:noFill/>
                </a:ln>
                <a:effectLst/>
                <a:uLnTx/>
                <a:uFillTx/>
                <a:latin typeface="+mj-lt"/>
                <a:ea typeface="+mj-ea"/>
                <a:cs typeface="+mj-cs"/>
              </a:rPr>
              <a:t>Instructional Practices &amp; Ongoing Collaboration</a:t>
            </a:r>
            <a:endParaRPr lang="en-US" b="1" kern="1200" dirty="0">
              <a:latin typeface="+mj-lt"/>
              <a:ea typeface="+mj-ea"/>
              <a:cs typeface="+mj-cs"/>
            </a:endParaRPr>
          </a:p>
        </p:txBody>
      </p:sp>
      <p:pic>
        <p:nvPicPr>
          <p:cNvPr id="1026" name="Picture 2" descr="Cyclical Icons - Free SVG &amp; PNG Cyclical Images - Noun Project">
            <a:extLst>
              <a:ext uri="{FF2B5EF4-FFF2-40B4-BE49-F238E27FC236}">
                <a16:creationId xmlns:a16="http://schemas.microsoft.com/office/drawing/2014/main" id="{8914A239-32DC-4E6F-0BAE-0DB6B7BC818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5404" y="1717107"/>
            <a:ext cx="3383280" cy="3383280"/>
          </a:xfrm>
          <a:prstGeom prst="rect">
            <a:avLst/>
          </a:prstGeom>
          <a:solidFill>
            <a:srgbClr val="FFFFFF"/>
          </a:solidFill>
        </p:spPr>
      </p:pic>
      <p:sp>
        <p:nvSpPr>
          <p:cNvPr id="2" name="Rectangle 1"/>
          <p:cNvSpPr/>
          <p:nvPr/>
        </p:nvSpPr>
        <p:spPr>
          <a:xfrm>
            <a:off x="4591289" y="1727401"/>
            <a:ext cx="4247911" cy="3943483"/>
          </a:xfrm>
          <a:prstGeom prst="rect">
            <a:avLst/>
          </a:prstGeom>
        </p:spPr>
        <p:txBody>
          <a:bodyPr vert="horz" lIns="91440" tIns="45720" rIns="91440" bIns="45720" rtlCol="0">
            <a:noAutofit/>
          </a:bodyPr>
          <a:lstStyle/>
          <a:p>
            <a:pPr marR="0" lvl="0" defTabSz="685800" fontAlgn="auto">
              <a:lnSpc>
                <a:spcPct val="90000"/>
              </a:lnSpc>
              <a:spcBef>
                <a:spcPts val="1000"/>
              </a:spcBef>
              <a:spcAft>
                <a:spcPts val="0"/>
              </a:spcAft>
              <a:buClrTx/>
              <a:buSzTx/>
              <a:tabLst/>
              <a:defRPr/>
            </a:pPr>
            <a:r>
              <a:rPr lang="en-US" sz="2400" dirty="0"/>
              <a:t>Once instructional practices and the activities in which to embed the practices are identified, ongoing collaboration continues with a focus on </a:t>
            </a:r>
            <a:r>
              <a:rPr lang="en-US" sz="2400" i="1" dirty="0"/>
              <a:t>implementation </a:t>
            </a:r>
            <a:r>
              <a:rPr kumimoji="0" lang="en-US" sz="2400" b="0" i="1" u="none" strike="noStrike" cap="none" spc="0" normalizeH="0" baseline="0" noProof="0" dirty="0">
                <a:ln>
                  <a:noFill/>
                </a:ln>
                <a:effectLst/>
                <a:uLnTx/>
                <a:uFillTx/>
              </a:rPr>
              <a:t>fidelity</a:t>
            </a:r>
            <a:r>
              <a:rPr kumimoji="0" lang="en-US" sz="2400" b="0" u="none" strike="noStrike" cap="none" spc="0" normalizeH="0" baseline="0" noProof="0" dirty="0">
                <a:ln>
                  <a:noFill/>
                </a:ln>
                <a:effectLst/>
                <a:uLnTx/>
                <a:uFillTx/>
              </a:rPr>
              <a:t> and </a:t>
            </a:r>
            <a:r>
              <a:rPr kumimoji="0" lang="en-US" sz="2400" b="0" i="1" u="none" strike="noStrike" cap="none" spc="0" normalizeH="0" baseline="0" noProof="0" dirty="0">
                <a:ln>
                  <a:noFill/>
                </a:ln>
                <a:effectLst/>
                <a:uLnTx/>
                <a:uFillTx/>
              </a:rPr>
              <a:t>monitoring </a:t>
            </a:r>
            <a:r>
              <a:rPr lang="en-US" sz="2400" i="1" dirty="0"/>
              <a:t>progress. </a:t>
            </a:r>
            <a:r>
              <a:rPr kumimoji="0" lang="en-US" sz="2400" b="0" u="none" strike="noStrike" cap="none" spc="0" normalizeH="0" baseline="0" noProof="0" dirty="0">
                <a:ln>
                  <a:noFill/>
                </a:ln>
                <a:effectLst/>
                <a:uLnTx/>
                <a:uFillTx/>
              </a:rPr>
              <a:t> </a:t>
            </a:r>
          </a:p>
          <a:p>
            <a:pPr marR="0" lvl="0" defTabSz="685800" fontAlgn="auto">
              <a:lnSpc>
                <a:spcPct val="90000"/>
              </a:lnSpc>
              <a:spcBef>
                <a:spcPts val="1000"/>
              </a:spcBef>
              <a:spcAft>
                <a:spcPts val="0"/>
              </a:spcAft>
              <a:buClrTx/>
              <a:buSzTx/>
              <a:tabLst/>
              <a:defRPr/>
            </a:pPr>
            <a:endParaRPr lang="en-US" sz="2400" dirty="0"/>
          </a:p>
          <a:p>
            <a:pPr marR="0" lvl="0" defTabSz="685800" fontAlgn="auto">
              <a:lnSpc>
                <a:spcPct val="90000"/>
              </a:lnSpc>
              <a:spcBef>
                <a:spcPts val="1000"/>
              </a:spcBef>
              <a:spcAft>
                <a:spcPts val="0"/>
              </a:spcAft>
              <a:buClrTx/>
              <a:buSzTx/>
              <a:tabLst/>
              <a:defRPr/>
            </a:pPr>
            <a:r>
              <a:rPr kumimoji="0" lang="en-US" sz="2400" b="0" u="none" strike="noStrike" cap="none" spc="0" normalizeH="0" baseline="0" noProof="0" dirty="0">
                <a:ln>
                  <a:noFill/>
                </a:ln>
                <a:effectLst/>
                <a:uLnTx/>
                <a:uFillTx/>
              </a:rPr>
              <a:t>The cycle begins again with any necessary modifications to the instructional practices. </a:t>
            </a:r>
          </a:p>
        </p:txBody>
      </p:sp>
    </p:spTree>
    <p:extLst>
      <p:ext uri="{BB962C8B-B14F-4D97-AF65-F5344CB8AC3E}">
        <p14:creationId xmlns:p14="http://schemas.microsoft.com/office/powerpoint/2010/main" val="746869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C13D0-5A4F-04D7-E6D6-A86349B3CC17}"/>
              </a:ext>
            </a:extLst>
          </p:cNvPr>
          <p:cNvSpPr>
            <a:spLocks noGrp="1"/>
          </p:cNvSpPr>
          <p:nvPr>
            <p:ph type="title"/>
          </p:nvPr>
        </p:nvSpPr>
        <p:spPr>
          <a:xfrm>
            <a:off x="628650" y="140539"/>
            <a:ext cx="7886700" cy="1325563"/>
          </a:xfrm>
        </p:spPr>
        <p:txBody>
          <a:bodyPr/>
          <a:lstStyle/>
          <a:p>
            <a:r>
              <a:rPr lang="en-US" dirty="0"/>
              <a:t>Implementation Fidelity</a:t>
            </a:r>
          </a:p>
        </p:txBody>
      </p:sp>
      <p:sp>
        <p:nvSpPr>
          <p:cNvPr id="5" name="Content Placeholder 4">
            <a:extLst>
              <a:ext uri="{FF2B5EF4-FFF2-40B4-BE49-F238E27FC236}">
                <a16:creationId xmlns:a16="http://schemas.microsoft.com/office/drawing/2014/main" id="{484562AD-51E4-713F-DD48-47679E4B814B}"/>
              </a:ext>
            </a:extLst>
          </p:cNvPr>
          <p:cNvSpPr>
            <a:spLocks noGrp="1"/>
          </p:cNvSpPr>
          <p:nvPr>
            <p:ph idx="1"/>
          </p:nvPr>
        </p:nvSpPr>
        <p:spPr>
          <a:xfrm>
            <a:off x="628650" y="1466102"/>
            <a:ext cx="7886700" cy="4351338"/>
          </a:xfrm>
        </p:spPr>
        <p:txBody>
          <a:bodyPr>
            <a:normAutofit/>
          </a:bodyPr>
          <a:lstStyle/>
          <a:p>
            <a:r>
              <a:rPr lang="en-US" sz="2400" dirty="0"/>
              <a:t>As the effectiveness of the instructional practices depends on consistent adherence to the implementation steps, ECSE teachers must collaborate with the EC teacher and families about the appropriate </a:t>
            </a:r>
            <a:r>
              <a:rPr lang="en-US" sz="2400" b="0" i="0" dirty="0">
                <a:solidFill>
                  <a:srgbClr val="3E3D2D"/>
                </a:solidFill>
                <a:effectLst/>
              </a:rPr>
              <a:t>sequence of steps or components in a given strategy or practice.</a:t>
            </a:r>
          </a:p>
          <a:p>
            <a:endParaRPr lang="en-US" sz="2400" dirty="0">
              <a:solidFill>
                <a:srgbClr val="3E3D2D"/>
              </a:solidFill>
            </a:endParaRPr>
          </a:p>
          <a:p>
            <a:r>
              <a:rPr lang="en-US" sz="2400" dirty="0"/>
              <a:t>Collaboration should focus on coaching educators and families as they learn the specific way the practices must be implemented.  </a:t>
            </a:r>
          </a:p>
        </p:txBody>
      </p:sp>
    </p:spTree>
    <p:extLst>
      <p:ext uri="{BB962C8B-B14F-4D97-AF65-F5344CB8AC3E}">
        <p14:creationId xmlns:p14="http://schemas.microsoft.com/office/powerpoint/2010/main" val="3227557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D6BDD-082C-7021-6C3F-BB25DD21B86A}"/>
              </a:ext>
            </a:extLst>
          </p:cNvPr>
          <p:cNvSpPr>
            <a:spLocks noGrp="1"/>
          </p:cNvSpPr>
          <p:nvPr>
            <p:ph type="title"/>
          </p:nvPr>
        </p:nvSpPr>
        <p:spPr>
          <a:xfrm>
            <a:off x="628650" y="164602"/>
            <a:ext cx="7886700" cy="1325563"/>
          </a:xfrm>
        </p:spPr>
        <p:txBody>
          <a:bodyPr/>
          <a:lstStyle/>
          <a:p>
            <a:r>
              <a:rPr lang="en-US" dirty="0"/>
              <a:t>Progress Monitoring</a:t>
            </a:r>
          </a:p>
        </p:txBody>
      </p:sp>
      <p:sp>
        <p:nvSpPr>
          <p:cNvPr id="5" name="Content Placeholder 4">
            <a:extLst>
              <a:ext uri="{FF2B5EF4-FFF2-40B4-BE49-F238E27FC236}">
                <a16:creationId xmlns:a16="http://schemas.microsoft.com/office/drawing/2014/main" id="{738CC620-A36C-91D7-F0E5-2D5A1BB57932}"/>
              </a:ext>
            </a:extLst>
          </p:cNvPr>
          <p:cNvSpPr>
            <a:spLocks noGrp="1"/>
          </p:cNvSpPr>
          <p:nvPr>
            <p:ph idx="1"/>
          </p:nvPr>
        </p:nvSpPr>
        <p:spPr>
          <a:xfrm>
            <a:off x="628650" y="1490165"/>
            <a:ext cx="7886700" cy="4351338"/>
          </a:xfrm>
        </p:spPr>
        <p:txBody>
          <a:bodyPr>
            <a:normAutofit/>
          </a:bodyPr>
          <a:lstStyle/>
          <a:p>
            <a:r>
              <a:rPr lang="en-US" sz="2400" dirty="0"/>
              <a:t>As the ECSE teacher is not always with the child, it is important to work with the EC teacher and parent to monitor the child’s target skill acquisition, fluency, maintenance, and generalization across activities and environments.  </a:t>
            </a:r>
          </a:p>
          <a:p>
            <a:pPr marL="0" indent="0">
              <a:buNone/>
            </a:pPr>
            <a:endParaRPr lang="en-US" sz="2400" dirty="0">
              <a:highlight>
                <a:srgbClr val="FFFF00"/>
              </a:highlight>
            </a:endParaRPr>
          </a:p>
          <a:p>
            <a:r>
              <a:rPr lang="en-US" sz="2400" dirty="0"/>
              <a:t>Timely and ongoing collaboration allows the ECSE to modify when instructional practices are implemented, to add learning opportunities, and to change instructional practices when shown to be ineffective.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664844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BFA57-3DFC-64CB-ECC4-41BDBEDFC6F0}"/>
              </a:ext>
            </a:extLst>
          </p:cNvPr>
          <p:cNvSpPr>
            <a:spLocks noGrp="1"/>
          </p:cNvSpPr>
          <p:nvPr>
            <p:ph type="title"/>
          </p:nvPr>
        </p:nvSpPr>
        <p:spPr>
          <a:xfrm>
            <a:off x="628650" y="212728"/>
            <a:ext cx="7886700" cy="1325563"/>
          </a:xfrm>
        </p:spPr>
        <p:txBody>
          <a:bodyPr/>
          <a:lstStyle/>
          <a:p>
            <a:r>
              <a:rPr lang="en-US" dirty="0"/>
              <a:t>Ongoing Collaboration </a:t>
            </a:r>
          </a:p>
        </p:txBody>
      </p:sp>
      <p:sp>
        <p:nvSpPr>
          <p:cNvPr id="3" name="Content Placeholder 2">
            <a:extLst>
              <a:ext uri="{FF2B5EF4-FFF2-40B4-BE49-F238E27FC236}">
                <a16:creationId xmlns:a16="http://schemas.microsoft.com/office/drawing/2014/main" id="{CE3F086A-EF67-4FD1-1B04-2DAD92BCD604}"/>
              </a:ext>
            </a:extLst>
          </p:cNvPr>
          <p:cNvSpPr>
            <a:spLocks noGrp="1"/>
          </p:cNvSpPr>
          <p:nvPr>
            <p:ph idx="1"/>
          </p:nvPr>
        </p:nvSpPr>
        <p:spPr>
          <a:xfrm>
            <a:off x="628650" y="1535116"/>
            <a:ext cx="7886700" cy="4351338"/>
          </a:xfrm>
        </p:spPr>
        <p:txBody>
          <a:bodyPr/>
          <a:lstStyle/>
          <a:p>
            <a:pPr marL="0" indent="0">
              <a:buNone/>
            </a:pPr>
            <a:r>
              <a:rPr lang="en-US" sz="2400" dirty="0"/>
              <a:t>For children to successfully participate in the educational environments they would normally attend if not for their disability and to reach their potential, it is critical to identify and adhere to a scheduled and ongoing time when all educators, and if possible, families, can collaborate.  </a:t>
            </a:r>
          </a:p>
          <a:p>
            <a:pPr marL="0" indent="0">
              <a:buNone/>
            </a:pPr>
            <a:endParaRPr lang="en-US" sz="2400" dirty="0"/>
          </a:p>
          <a:p>
            <a:pPr marL="0" indent="0">
              <a:buNone/>
            </a:pPr>
            <a:r>
              <a:rPr lang="en-US" sz="2400" dirty="0"/>
              <a:t>This collaboration is critical to ensure that the instructional practices provided to each child are effectively designed and implemented and lead to meaningful progress toward goals and outcomes. </a:t>
            </a:r>
          </a:p>
          <a:p>
            <a:pPr marL="0" indent="0">
              <a:buNone/>
            </a:pPr>
            <a:endParaRPr lang="en-US" dirty="0"/>
          </a:p>
          <a:p>
            <a:pPr marL="0" indent="0">
              <a:buNone/>
            </a:pPr>
            <a:endParaRPr lang="en-US" dirty="0">
              <a:highlight>
                <a:srgbClr val="FFFF00"/>
              </a:highlight>
            </a:endParaRPr>
          </a:p>
        </p:txBody>
      </p:sp>
    </p:spTree>
    <p:extLst>
      <p:ext uri="{BB962C8B-B14F-4D97-AF65-F5344CB8AC3E}">
        <p14:creationId xmlns:p14="http://schemas.microsoft.com/office/powerpoint/2010/main" val="53431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C7886-712A-69FF-6414-DFE104C9BA9F}"/>
              </a:ext>
            </a:extLst>
          </p:cNvPr>
          <p:cNvSpPr>
            <a:spLocks noGrp="1"/>
          </p:cNvSpPr>
          <p:nvPr>
            <p:ph type="title"/>
          </p:nvPr>
        </p:nvSpPr>
        <p:spPr/>
        <p:txBody>
          <a:bodyPr/>
          <a:lstStyle/>
          <a:p>
            <a:r>
              <a:rPr lang="en-US" dirty="0"/>
              <a:t>Early Childhood Inclusion</a:t>
            </a:r>
          </a:p>
        </p:txBody>
      </p:sp>
      <p:sp>
        <p:nvSpPr>
          <p:cNvPr id="3" name="Content Placeholder 2">
            <a:extLst>
              <a:ext uri="{FF2B5EF4-FFF2-40B4-BE49-F238E27FC236}">
                <a16:creationId xmlns:a16="http://schemas.microsoft.com/office/drawing/2014/main" id="{AEC6E219-4C79-8F7A-E5B5-9560C2B55825}"/>
              </a:ext>
            </a:extLst>
          </p:cNvPr>
          <p:cNvSpPr>
            <a:spLocks noGrp="1"/>
          </p:cNvSpPr>
          <p:nvPr>
            <p:ph idx="1"/>
          </p:nvPr>
        </p:nvSpPr>
        <p:spPr/>
        <p:txBody>
          <a:bodyPr/>
          <a:lstStyle/>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Introduction to Early Childhood Inclusion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The Early Childhood Environment </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kern="100" dirty="0">
                <a:effectLst/>
                <a:latin typeface="Calibri" panose="020F0502020204030204" pitchFamily="34" charset="0"/>
                <a:ea typeface="Calibri" panose="020F0502020204030204" pitchFamily="34" charset="0"/>
                <a:cs typeface="Calibri" panose="020F0502020204030204" pitchFamily="34" charset="0"/>
              </a:rPr>
              <a:t>Specialized Instruction</a:t>
            </a: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buFont typeface="+mj-lt"/>
              <a:buAutoNum type="arabicPeriod"/>
            </a:pPr>
            <a:r>
              <a:rPr lang="en-US" sz="24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Importance of Collaboration </a:t>
            </a:r>
            <a:endParaRPr lang="en-US" sz="2400" b="1" kern="100" dirty="0">
              <a:solidFill>
                <a:srgbClr val="0070C0"/>
              </a:solidFill>
              <a:latin typeface="Calibri" panose="020F0502020204030204" pitchFamily="34" charset="0"/>
              <a:ea typeface="Calibri" panose="020F0502020204030204" pitchFamily="34" charset="0"/>
              <a:cs typeface="Calibri" panose="020F0502020204030204" pitchFamily="34" charset="0"/>
            </a:endParaRPr>
          </a:p>
          <a:p>
            <a:pPr marL="257175" indent="-257175">
              <a:lnSpc>
                <a:spcPct val="107000"/>
              </a:lnSpc>
              <a:spcBef>
                <a:spcPts val="0"/>
              </a:spcBef>
              <a:buFont typeface="+mj-lt"/>
              <a:buAutoNum type="arabicPeriod"/>
            </a:pPr>
            <a:r>
              <a:rPr lang="en-US" sz="2400" kern="100" dirty="0">
                <a:latin typeface="Calibri" panose="020F0502020204030204" pitchFamily="34" charset="0"/>
                <a:ea typeface="Calibri" panose="020F0502020204030204" pitchFamily="34" charset="0"/>
                <a:cs typeface="Calibri" panose="020F0502020204030204" pitchFamily="34" charset="0"/>
              </a:rPr>
              <a:t>The Future of Inclusion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buFont typeface="+mj-lt"/>
              <a:buAutoNum type="arabicPeriod"/>
            </a:pPr>
            <a:endParaRPr lang="en-US" sz="24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57645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5C106-0653-4B0F-7638-69A5F4DA0DAB}"/>
              </a:ext>
            </a:extLst>
          </p:cNvPr>
          <p:cNvSpPr>
            <a:spLocks noGrp="1"/>
          </p:cNvSpPr>
          <p:nvPr>
            <p:ph type="title"/>
          </p:nvPr>
        </p:nvSpPr>
        <p:spPr/>
        <p:txBody>
          <a:bodyPr/>
          <a:lstStyle/>
          <a:p>
            <a:r>
              <a:rPr lang="en-US" dirty="0"/>
              <a:t>Disclaimer</a:t>
            </a:r>
          </a:p>
        </p:txBody>
      </p:sp>
      <p:sp>
        <p:nvSpPr>
          <p:cNvPr id="6" name="Content Placeholder 2">
            <a:extLst>
              <a:ext uri="{FF2B5EF4-FFF2-40B4-BE49-F238E27FC236}">
                <a16:creationId xmlns:a16="http://schemas.microsoft.com/office/drawing/2014/main" id="{7B7B4D11-2F4E-DDD0-15CA-700E49ABEAC7}"/>
              </a:ext>
            </a:extLst>
          </p:cNvPr>
          <p:cNvSpPr txBox="1">
            <a:spLocks/>
          </p:cNvSpPr>
          <p:nvPr/>
        </p:nvSpPr>
        <p:spPr>
          <a:xfrm>
            <a:off x="628650" y="2067705"/>
            <a:ext cx="8268215" cy="3263504"/>
          </a:xfrm>
          <a:prstGeom prst="rect">
            <a:avLst/>
          </a:prstGeom>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1285875" indent="0">
              <a:lnSpc>
                <a:spcPct val="106000"/>
              </a:lnSpc>
              <a:spcBef>
                <a:spcPts val="0"/>
              </a:spcBef>
              <a:spcAft>
                <a:spcPts val="800"/>
              </a:spcAft>
              <a:buFont typeface="Arial" panose="020B0604020202020204" pitchFamily="34" charset="0"/>
              <a:buNone/>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pPr marL="0">
              <a:lnSpc>
                <a:spcPct val="106000"/>
              </a:lnSpc>
              <a:spcBef>
                <a:spcPts val="0"/>
              </a:spcBef>
              <a:spcAft>
                <a:spcPts val="800"/>
              </a:spcAft>
            </a:pPr>
            <a:r>
              <a:rPr lang="en-US" sz="1600" kern="100" dirty="0">
                <a:solidFill>
                  <a:srgbClr val="000000"/>
                </a:solidFill>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endParaRPr lang="en-US" sz="16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1600" dirty="0"/>
          </a:p>
        </p:txBody>
      </p:sp>
    </p:spTree>
    <p:extLst>
      <p:ext uri="{BB962C8B-B14F-4D97-AF65-F5344CB8AC3E}">
        <p14:creationId xmlns:p14="http://schemas.microsoft.com/office/powerpoint/2010/main" val="564094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83B4B1-6D4A-F7A2-1A79-B85FFE1AECC1}"/>
              </a:ext>
            </a:extLst>
          </p:cNvPr>
          <p:cNvSpPr>
            <a:spLocks noGrp="1"/>
          </p:cNvSpPr>
          <p:nvPr>
            <p:ph type="title"/>
          </p:nvPr>
        </p:nvSpPr>
        <p:spPr/>
        <p:txBody>
          <a:bodyPr/>
          <a:lstStyle/>
          <a:p>
            <a:r>
              <a:rPr lang="en-US" dirty="0">
                <a:solidFill>
                  <a:srgbClr val="0070C0"/>
                </a:solidFill>
              </a:rPr>
              <a:t>Importance of Collaboration </a:t>
            </a:r>
            <a:br>
              <a:rPr lang="en-US" dirty="0"/>
            </a:br>
            <a:r>
              <a:rPr lang="en-US" dirty="0">
                <a:solidFill>
                  <a:schemeClr val="accent5">
                    <a:lumMod val="50000"/>
                  </a:schemeClr>
                </a:solidFill>
              </a:rPr>
              <a:t>Topics</a:t>
            </a:r>
          </a:p>
        </p:txBody>
      </p:sp>
      <p:sp>
        <p:nvSpPr>
          <p:cNvPr id="7" name="Content Placeholder 6">
            <a:extLst>
              <a:ext uri="{FF2B5EF4-FFF2-40B4-BE49-F238E27FC236}">
                <a16:creationId xmlns:a16="http://schemas.microsoft.com/office/drawing/2014/main" id="{27A47563-5A64-06F4-2D14-47A37C7EEBF0}"/>
              </a:ext>
            </a:extLst>
          </p:cNvPr>
          <p:cNvSpPr>
            <a:spLocks noGrp="1"/>
          </p:cNvSpPr>
          <p:nvPr>
            <p:ph idx="1"/>
          </p:nvPr>
        </p:nvSpPr>
        <p:spPr>
          <a:xfrm>
            <a:off x="720892" y="2053922"/>
            <a:ext cx="7886700" cy="3263504"/>
          </a:xfrm>
        </p:spPr>
        <p:txBody>
          <a:bodyPr>
            <a:normAutofit/>
          </a:bodyPr>
          <a:lstStyle/>
          <a:p>
            <a:pPr marL="457200" indent="-457200">
              <a:buFont typeface="+mj-lt"/>
              <a:buAutoNum type="arabicParenR"/>
            </a:pPr>
            <a:r>
              <a:rPr lang="en-US" sz="2400" dirty="0"/>
              <a:t>Collaborative Teaming </a:t>
            </a:r>
          </a:p>
          <a:p>
            <a:pPr marL="457200" indent="-457200">
              <a:buFont typeface="+mj-lt"/>
              <a:buAutoNum type="arabicParenR"/>
            </a:pPr>
            <a:r>
              <a:rPr lang="en-US" sz="2400" dirty="0"/>
              <a:t>Families as Full Team Members </a:t>
            </a:r>
          </a:p>
          <a:p>
            <a:pPr marL="457200" indent="-457200">
              <a:buFont typeface="+mj-lt"/>
              <a:buAutoNum type="arabicParenR"/>
            </a:pPr>
            <a:r>
              <a:rPr lang="en-US" sz="2400" dirty="0"/>
              <a:t>Importance of Ongoing Collaboration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66968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EE98B-7585-59B7-B1A3-6CF2C3F2E52E}"/>
              </a:ext>
            </a:extLst>
          </p:cNvPr>
          <p:cNvSpPr>
            <a:spLocks noGrp="1"/>
          </p:cNvSpPr>
          <p:nvPr>
            <p:ph type="title"/>
          </p:nvPr>
        </p:nvSpPr>
        <p:spPr>
          <a:xfrm>
            <a:off x="628650" y="0"/>
            <a:ext cx="7886700" cy="1325563"/>
          </a:xfrm>
        </p:spPr>
        <p:txBody>
          <a:bodyPr/>
          <a:lstStyle/>
          <a:p>
            <a:r>
              <a:rPr lang="en-US" dirty="0"/>
              <a:t>ECSE Collaboration</a:t>
            </a:r>
          </a:p>
        </p:txBody>
      </p:sp>
      <p:sp>
        <p:nvSpPr>
          <p:cNvPr id="3" name="Content Placeholder 2">
            <a:extLst>
              <a:ext uri="{FF2B5EF4-FFF2-40B4-BE49-F238E27FC236}">
                <a16:creationId xmlns:a16="http://schemas.microsoft.com/office/drawing/2014/main" id="{AAB533A6-B4A6-B762-4582-D8CF15529DFB}"/>
              </a:ext>
            </a:extLst>
          </p:cNvPr>
          <p:cNvSpPr>
            <a:spLocks noGrp="1"/>
          </p:cNvSpPr>
          <p:nvPr>
            <p:ph idx="1"/>
          </p:nvPr>
        </p:nvSpPr>
        <p:spPr>
          <a:xfrm>
            <a:off x="628650" y="1227692"/>
            <a:ext cx="7886700" cy="4351338"/>
          </a:xfrm>
        </p:spPr>
        <p:txBody>
          <a:bodyPr>
            <a:noAutofit/>
          </a:bodyPr>
          <a:lstStyle/>
          <a:p>
            <a:pPr marL="0" indent="0">
              <a:buNone/>
            </a:pPr>
            <a:r>
              <a:rPr lang="en-US" sz="2400" dirty="0"/>
              <a:t>Early childhood special educators collaborate with a variety of professionals, as well as parents and guardians, to ensure that the instruction provided to each child is effectively designed and implemented and leads to progress toward goals and outcomes. </a:t>
            </a:r>
          </a:p>
          <a:p>
            <a:pPr marL="0" indent="0">
              <a:buNone/>
            </a:pPr>
            <a:r>
              <a:rPr lang="en-US" sz="2400" dirty="0"/>
              <a:t>“Collaboration allows for varied expertise and perspectives about a student to be shared among those responsible for the student’s learning and well-being. </a:t>
            </a:r>
          </a:p>
          <a:p>
            <a:pPr marL="0" indent="0">
              <a:buNone/>
            </a:pPr>
            <a:r>
              <a:rPr lang="en-US" sz="2400" dirty="0"/>
              <a:t>This collective expertise provides collaborators with a more comprehensive understanding of each student’s needs, which can be used to more effectively plan and implement instruction and services.”</a:t>
            </a:r>
          </a:p>
        </p:txBody>
      </p:sp>
      <p:sp>
        <p:nvSpPr>
          <p:cNvPr id="7" name="TextBox 6">
            <a:extLst>
              <a:ext uri="{FF2B5EF4-FFF2-40B4-BE49-F238E27FC236}">
                <a16:creationId xmlns:a16="http://schemas.microsoft.com/office/drawing/2014/main" id="{1741459C-AFB8-E9FA-F852-2DA23E730809}"/>
              </a:ext>
            </a:extLst>
          </p:cNvPr>
          <p:cNvSpPr txBox="1"/>
          <p:nvPr/>
        </p:nvSpPr>
        <p:spPr>
          <a:xfrm>
            <a:off x="1336508" y="5579030"/>
            <a:ext cx="7178842" cy="400110"/>
          </a:xfrm>
          <a:prstGeom prst="rect">
            <a:avLst/>
          </a:prstGeom>
          <a:noFill/>
        </p:spPr>
        <p:txBody>
          <a:bodyPr wrap="square">
            <a:spAutoFit/>
          </a:bodyPr>
          <a:lstStyle/>
          <a:p>
            <a:r>
              <a:rPr lang="en-US" sz="2000" dirty="0">
                <a:hlinkClick r:id="rId3"/>
              </a:rPr>
              <a:t>#17129 CEC High-Leverage Practices (highleveragepractices.org)</a:t>
            </a:r>
            <a:endParaRPr lang="en-US" sz="2000" dirty="0"/>
          </a:p>
        </p:txBody>
      </p:sp>
    </p:spTree>
    <p:extLst>
      <p:ext uri="{BB962C8B-B14F-4D97-AF65-F5344CB8AC3E}">
        <p14:creationId xmlns:p14="http://schemas.microsoft.com/office/powerpoint/2010/main" val="2658908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C141C-4BAD-C480-EC27-C3415F2D17D6}"/>
              </a:ext>
            </a:extLst>
          </p:cNvPr>
          <p:cNvSpPr>
            <a:spLocks noGrp="1"/>
          </p:cNvSpPr>
          <p:nvPr>
            <p:ph type="title"/>
          </p:nvPr>
        </p:nvSpPr>
        <p:spPr>
          <a:xfrm>
            <a:off x="628650" y="4181"/>
            <a:ext cx="7886700" cy="1325563"/>
          </a:xfrm>
        </p:spPr>
        <p:txBody>
          <a:bodyPr/>
          <a:lstStyle/>
          <a:p>
            <a:r>
              <a:rPr lang="en-US" dirty="0"/>
              <a:t>Planned and Ongoing Collaboration</a:t>
            </a:r>
          </a:p>
        </p:txBody>
      </p:sp>
      <p:sp>
        <p:nvSpPr>
          <p:cNvPr id="3" name="Content Placeholder 2">
            <a:extLst>
              <a:ext uri="{FF2B5EF4-FFF2-40B4-BE49-F238E27FC236}">
                <a16:creationId xmlns:a16="http://schemas.microsoft.com/office/drawing/2014/main" id="{019B177F-71D9-7ADA-2DD6-70F4285B89E4}"/>
              </a:ext>
            </a:extLst>
          </p:cNvPr>
          <p:cNvSpPr>
            <a:spLocks noGrp="1"/>
          </p:cNvSpPr>
          <p:nvPr>
            <p:ph idx="1"/>
          </p:nvPr>
        </p:nvSpPr>
        <p:spPr>
          <a:xfrm>
            <a:off x="417095" y="1175084"/>
            <a:ext cx="8245642" cy="4507832"/>
          </a:xfrm>
        </p:spPr>
        <p:txBody>
          <a:bodyPr>
            <a:noAutofit/>
          </a:bodyPr>
          <a:lstStyle/>
          <a:p>
            <a:pPr marL="0" indent="0" algn="l">
              <a:buNone/>
            </a:pPr>
            <a:r>
              <a:rPr lang="en-US" sz="2400" b="0" i="0" dirty="0">
                <a:solidFill>
                  <a:srgbClr val="212529"/>
                </a:solidFill>
                <a:effectLst/>
              </a:rPr>
              <a:t>Collaboration between special education and related service providers, general education professionals, and families </a:t>
            </a:r>
            <a:r>
              <a:rPr lang="en-US" sz="2400" dirty="0">
                <a:solidFill>
                  <a:srgbClr val="212529"/>
                </a:solidFill>
              </a:rPr>
              <a:t>is </a:t>
            </a:r>
            <a:r>
              <a:rPr lang="en-US" sz="2400" b="0" i="0" dirty="0">
                <a:solidFill>
                  <a:srgbClr val="212529"/>
                </a:solidFill>
                <a:effectLst/>
              </a:rPr>
              <a:t>critical when providing services to young children with disabilities. </a:t>
            </a:r>
          </a:p>
          <a:p>
            <a:pPr marL="0" indent="0" algn="l">
              <a:buNone/>
            </a:pPr>
            <a:r>
              <a:rPr lang="en-US" sz="2400" b="0" i="0" dirty="0">
                <a:solidFill>
                  <a:srgbClr val="212529"/>
                </a:solidFill>
                <a:effectLst/>
              </a:rPr>
              <a:t>Collaboration must be: </a:t>
            </a:r>
          </a:p>
          <a:p>
            <a:pPr lvl="1"/>
            <a:r>
              <a:rPr lang="en-US" sz="2400" b="0" i="0" dirty="0">
                <a:solidFill>
                  <a:srgbClr val="212529"/>
                </a:solidFill>
                <a:effectLst/>
              </a:rPr>
              <a:t>Planned, intentional and ongoing</a:t>
            </a:r>
          </a:p>
          <a:p>
            <a:pPr lvl="1"/>
            <a:r>
              <a:rPr lang="en-US" sz="2400" b="0" i="0" dirty="0">
                <a:solidFill>
                  <a:srgbClr val="212529"/>
                </a:solidFill>
                <a:effectLst/>
              </a:rPr>
              <a:t>Respectful and supportive, building knowledge and expertise</a:t>
            </a:r>
          </a:p>
          <a:p>
            <a:pPr lvl="1"/>
            <a:r>
              <a:rPr lang="en-US" sz="2400" b="0" i="0" dirty="0">
                <a:solidFill>
                  <a:srgbClr val="212529"/>
                </a:solidFill>
                <a:effectLst/>
              </a:rPr>
              <a:t>Culturally and linguistically responsive and affirming </a:t>
            </a:r>
          </a:p>
          <a:p>
            <a:pPr lvl="1"/>
            <a:r>
              <a:rPr lang="en-US" sz="2400" dirty="0">
                <a:solidFill>
                  <a:srgbClr val="212529"/>
                </a:solidFill>
              </a:rPr>
              <a:t>Flexible and affording families an opportunity to participate in a variety of ways and times</a:t>
            </a:r>
          </a:p>
          <a:p>
            <a:pPr lvl="1"/>
            <a:r>
              <a:rPr lang="en-US" sz="2400" dirty="0">
                <a:solidFill>
                  <a:srgbClr val="212529"/>
                </a:solidFill>
              </a:rPr>
              <a:t>Inclusive of community partners, as applicable</a:t>
            </a:r>
          </a:p>
          <a:p>
            <a:pPr marL="0" indent="0" algn="l">
              <a:buNone/>
            </a:pPr>
            <a:r>
              <a:rPr lang="en-US" sz="2400" b="0" i="0" dirty="0">
                <a:solidFill>
                  <a:srgbClr val="212529"/>
                </a:solidFill>
                <a:effectLst/>
              </a:rPr>
              <a:t>High-quality collaboration is essential to positive child and family outcomes and the achievement of goals. </a:t>
            </a:r>
          </a:p>
        </p:txBody>
      </p:sp>
    </p:spTree>
    <p:extLst>
      <p:ext uri="{BB962C8B-B14F-4D97-AF65-F5344CB8AC3E}">
        <p14:creationId xmlns:p14="http://schemas.microsoft.com/office/powerpoint/2010/main" val="3559564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29CA0-992F-2116-58BB-73D39035D649}"/>
              </a:ext>
            </a:extLst>
          </p:cNvPr>
          <p:cNvSpPr>
            <a:spLocks noGrp="1"/>
          </p:cNvSpPr>
          <p:nvPr>
            <p:ph type="title"/>
          </p:nvPr>
        </p:nvSpPr>
        <p:spPr/>
        <p:txBody>
          <a:bodyPr/>
          <a:lstStyle/>
          <a:p>
            <a:r>
              <a:rPr lang="en-US" dirty="0"/>
              <a:t>Skills for Effective Collaboration</a:t>
            </a:r>
          </a:p>
        </p:txBody>
      </p:sp>
      <p:sp>
        <p:nvSpPr>
          <p:cNvPr id="3" name="Content Placeholder 2">
            <a:extLst>
              <a:ext uri="{FF2B5EF4-FFF2-40B4-BE49-F238E27FC236}">
                <a16:creationId xmlns:a16="http://schemas.microsoft.com/office/drawing/2014/main" id="{DF3081D3-1AB6-E11B-A026-145579DFCD4F}"/>
              </a:ext>
            </a:extLst>
          </p:cNvPr>
          <p:cNvSpPr>
            <a:spLocks noGrp="1"/>
          </p:cNvSpPr>
          <p:nvPr>
            <p:ph idx="1"/>
          </p:nvPr>
        </p:nvSpPr>
        <p:spPr>
          <a:xfrm>
            <a:off x="628650" y="1687516"/>
            <a:ext cx="7886700" cy="4351338"/>
          </a:xfrm>
        </p:spPr>
        <p:txBody>
          <a:bodyPr>
            <a:normAutofit fontScale="92500" lnSpcReduction="10000"/>
          </a:bodyPr>
          <a:lstStyle/>
          <a:p>
            <a:r>
              <a:rPr lang="en-US" sz="2600" dirty="0"/>
              <a:t>Preparedness</a:t>
            </a:r>
          </a:p>
          <a:p>
            <a:r>
              <a:rPr lang="en-US" sz="2600" dirty="0"/>
              <a:t>Active Listening</a:t>
            </a:r>
          </a:p>
          <a:p>
            <a:r>
              <a:rPr lang="en-US" sz="2600" dirty="0"/>
              <a:t>Summarizing</a:t>
            </a:r>
          </a:p>
          <a:p>
            <a:r>
              <a:rPr lang="en-US" sz="2600" dirty="0"/>
              <a:t>Questioning</a:t>
            </a:r>
          </a:p>
          <a:p>
            <a:r>
              <a:rPr lang="en-US" sz="2600" dirty="0"/>
              <a:t>Delivering</a:t>
            </a:r>
          </a:p>
          <a:p>
            <a:r>
              <a:rPr lang="en-US" sz="2600" dirty="0"/>
              <a:t>Integrating</a:t>
            </a:r>
          </a:p>
          <a:p>
            <a:r>
              <a:rPr lang="en-US" sz="2600" dirty="0"/>
              <a:t>Empathizing</a:t>
            </a:r>
          </a:p>
          <a:p>
            <a:pPr marL="0" indent="0">
              <a:buNone/>
            </a:pPr>
            <a:endParaRPr lang="en-US" dirty="0"/>
          </a:p>
          <a:p>
            <a:endParaRPr lang="en-US" dirty="0"/>
          </a:p>
          <a:p>
            <a:pPr marL="0" indent="0" algn="ctr">
              <a:buNone/>
            </a:pPr>
            <a:r>
              <a:rPr lang="en-US" sz="2200" dirty="0">
                <a:hlinkClick r:id="rId3"/>
              </a:rPr>
              <a:t>Collaboration: Partnering With Colleagues, Families, and Caregivers to Promote Student Success - NCLD</a:t>
            </a:r>
            <a:endParaRPr lang="en-US" sz="2200" dirty="0"/>
          </a:p>
        </p:txBody>
      </p:sp>
    </p:spTree>
    <p:extLst>
      <p:ext uri="{BB962C8B-B14F-4D97-AF65-F5344CB8AC3E}">
        <p14:creationId xmlns:p14="http://schemas.microsoft.com/office/powerpoint/2010/main" val="3310749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6E46C-F072-AD71-92D8-6526FCB7B67C}"/>
              </a:ext>
            </a:extLst>
          </p:cNvPr>
          <p:cNvSpPr>
            <a:spLocks noGrp="1"/>
          </p:cNvSpPr>
          <p:nvPr>
            <p:ph type="title"/>
          </p:nvPr>
        </p:nvSpPr>
        <p:spPr>
          <a:xfrm>
            <a:off x="628650" y="0"/>
            <a:ext cx="7886700" cy="1325563"/>
          </a:xfrm>
        </p:spPr>
        <p:txBody>
          <a:bodyPr/>
          <a:lstStyle/>
          <a:p>
            <a:r>
              <a:rPr lang="en-US" dirty="0"/>
              <a:t>Purpose in Collaborative Teaming</a:t>
            </a:r>
          </a:p>
        </p:txBody>
      </p:sp>
      <p:sp>
        <p:nvSpPr>
          <p:cNvPr id="3" name="Content Placeholder 2">
            <a:extLst>
              <a:ext uri="{FF2B5EF4-FFF2-40B4-BE49-F238E27FC236}">
                <a16:creationId xmlns:a16="http://schemas.microsoft.com/office/drawing/2014/main" id="{8AD9A3DE-5E33-EF5D-00D4-9440F923FE89}"/>
              </a:ext>
            </a:extLst>
          </p:cNvPr>
          <p:cNvSpPr>
            <a:spLocks noGrp="1"/>
          </p:cNvSpPr>
          <p:nvPr>
            <p:ph idx="1"/>
          </p:nvPr>
        </p:nvSpPr>
        <p:spPr>
          <a:xfrm>
            <a:off x="628650" y="1118020"/>
            <a:ext cx="8114297" cy="4793495"/>
          </a:xfrm>
        </p:spPr>
        <p:txBody>
          <a:bodyPr>
            <a:normAutofit/>
          </a:bodyPr>
          <a:lstStyle/>
          <a:p>
            <a:pPr marL="0" indent="0">
              <a:buNone/>
            </a:pPr>
            <a:r>
              <a:rPr lang="en-US" sz="2400" dirty="0"/>
              <a:t>Collaborative teaming meets several purposes, such as:</a:t>
            </a:r>
            <a:br>
              <a:rPr lang="en-US" sz="2400" dirty="0"/>
            </a:br>
            <a:endParaRPr lang="en-US" sz="2400" dirty="0"/>
          </a:p>
          <a:p>
            <a:pPr lvl="1"/>
            <a:r>
              <a:rPr lang="en-US" sz="2400" dirty="0"/>
              <a:t>Gathering and sharing information regarding the child’s needs and interests</a:t>
            </a:r>
          </a:p>
          <a:p>
            <a:pPr lvl="1"/>
            <a:r>
              <a:rPr lang="en-US" sz="2400" dirty="0"/>
              <a:t>Discussing potential goals and outcomes</a:t>
            </a:r>
          </a:p>
          <a:p>
            <a:pPr lvl="1"/>
            <a:r>
              <a:rPr lang="en-US" sz="2400" dirty="0"/>
              <a:t>Discussing evidence-based practices that support development</a:t>
            </a:r>
          </a:p>
          <a:p>
            <a:pPr lvl="1"/>
            <a:r>
              <a:rPr lang="en-US" sz="2400" dirty="0"/>
              <a:t>Determining instructional practices </a:t>
            </a:r>
          </a:p>
          <a:p>
            <a:pPr lvl="1"/>
            <a:r>
              <a:rPr lang="en-US" sz="2400" dirty="0"/>
              <a:t>Determining when and how to embed instructional supports within everyday routines and activities  </a:t>
            </a:r>
          </a:p>
          <a:p>
            <a:pPr lvl="1"/>
            <a:r>
              <a:rPr lang="en-US" sz="2400" dirty="0"/>
              <a:t>Reviewing data across settings and determining necessary modifications to instructional supports</a:t>
            </a:r>
          </a:p>
          <a:p>
            <a:pPr lvl="1"/>
            <a:r>
              <a:rPr lang="en-US" sz="2400" dirty="0"/>
              <a:t>Developing IFSPs, IEPs, and transition plans</a:t>
            </a:r>
            <a:endParaRPr lang="en-US" sz="2400" dirty="0">
              <a:highlight>
                <a:srgbClr val="FFFF00"/>
              </a:highlight>
            </a:endParaRPr>
          </a:p>
          <a:p>
            <a:pPr marL="0" indent="0">
              <a:buNone/>
            </a:pPr>
            <a:endParaRPr lang="en-US" dirty="0">
              <a:highlight>
                <a:srgbClr val="FFFF00"/>
              </a:highlight>
            </a:endParaRPr>
          </a:p>
        </p:txBody>
      </p:sp>
    </p:spTree>
    <p:extLst>
      <p:ext uri="{BB962C8B-B14F-4D97-AF65-F5344CB8AC3E}">
        <p14:creationId xmlns:p14="http://schemas.microsoft.com/office/powerpoint/2010/main" val="3452398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6EA8A-072F-08A6-F0EC-06719843AEC5}"/>
              </a:ext>
            </a:extLst>
          </p:cNvPr>
          <p:cNvSpPr>
            <a:spLocks noGrp="1"/>
          </p:cNvSpPr>
          <p:nvPr>
            <p:ph type="title"/>
          </p:nvPr>
        </p:nvSpPr>
        <p:spPr/>
        <p:txBody>
          <a:bodyPr/>
          <a:lstStyle/>
          <a:p>
            <a:r>
              <a:rPr lang="en-US" dirty="0"/>
              <a:t>Collaboration Among Professionals </a:t>
            </a:r>
          </a:p>
        </p:txBody>
      </p:sp>
      <p:sp>
        <p:nvSpPr>
          <p:cNvPr id="3" name="Content Placeholder 2">
            <a:extLst>
              <a:ext uri="{FF2B5EF4-FFF2-40B4-BE49-F238E27FC236}">
                <a16:creationId xmlns:a16="http://schemas.microsoft.com/office/drawing/2014/main" id="{BE0D02B4-962C-3554-51F9-C8D5E856907E}"/>
              </a:ext>
            </a:extLst>
          </p:cNvPr>
          <p:cNvSpPr>
            <a:spLocks noGrp="1"/>
          </p:cNvSpPr>
          <p:nvPr>
            <p:ph idx="1"/>
          </p:nvPr>
        </p:nvSpPr>
        <p:spPr>
          <a:xfrm>
            <a:off x="628650" y="1568951"/>
            <a:ext cx="7886700" cy="4351338"/>
          </a:xfrm>
        </p:spPr>
        <p:txBody>
          <a:bodyPr>
            <a:normAutofit lnSpcReduction="10000"/>
          </a:bodyPr>
          <a:lstStyle/>
          <a:p>
            <a:pPr marL="0" indent="0">
              <a:buNone/>
            </a:pPr>
            <a:r>
              <a:rPr lang="en-US" sz="2400" dirty="0"/>
              <a:t>“While early childhood educators have the willingness to support young children with disabilities, they and their programs may not have the knowledge, past experiences, or sufficient means to individualize instruction (Yu 2019)… Having access to consultation and other resources helps educators view inclusion more positively, and it also creates positive experiences for the child (Knoche et al. 2006; Huang &amp; Diamond 2009; Muccio et al. 2014). Opportunities for collaboration among professionals within the field are as necessary as the collaboration between those professionals and the family.”</a:t>
            </a:r>
          </a:p>
          <a:p>
            <a:pPr marL="0" indent="0" algn="ctr">
              <a:buNone/>
            </a:pPr>
            <a:endParaRPr lang="en-US" sz="2400" dirty="0">
              <a:hlinkClick r:id="rId3"/>
            </a:endParaRPr>
          </a:p>
          <a:p>
            <a:pPr marL="0" indent="0" algn="ctr">
              <a:buNone/>
            </a:pPr>
            <a:r>
              <a:rPr lang="en-US" sz="2000" dirty="0">
                <a:hlinkClick r:id="rId3"/>
              </a:rPr>
              <a:t>When in Doubt, Reach Out: Teaming Strategies for Inclusive Early Childhood Settings | NAEYC</a:t>
            </a:r>
            <a:endParaRPr lang="en-US" sz="2000" dirty="0"/>
          </a:p>
        </p:txBody>
      </p:sp>
    </p:spTree>
    <p:extLst>
      <p:ext uri="{BB962C8B-B14F-4D97-AF65-F5344CB8AC3E}">
        <p14:creationId xmlns:p14="http://schemas.microsoft.com/office/powerpoint/2010/main" val="367389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A9B01-7ACB-511B-FD33-2F80D74A5C97}"/>
              </a:ext>
            </a:extLst>
          </p:cNvPr>
          <p:cNvSpPr>
            <a:spLocks noGrp="1"/>
          </p:cNvSpPr>
          <p:nvPr>
            <p:ph type="title"/>
          </p:nvPr>
        </p:nvSpPr>
        <p:spPr>
          <a:xfrm>
            <a:off x="500314" y="0"/>
            <a:ext cx="7886700" cy="1325563"/>
          </a:xfrm>
        </p:spPr>
        <p:txBody>
          <a:bodyPr/>
          <a:lstStyle/>
          <a:p>
            <a:r>
              <a:rPr lang="en-US" dirty="0"/>
              <a:t>Early Childhood Teachers are Experts Too!</a:t>
            </a:r>
          </a:p>
        </p:txBody>
      </p:sp>
      <p:sp>
        <p:nvSpPr>
          <p:cNvPr id="3" name="Content Placeholder 2">
            <a:extLst>
              <a:ext uri="{FF2B5EF4-FFF2-40B4-BE49-F238E27FC236}">
                <a16:creationId xmlns:a16="http://schemas.microsoft.com/office/drawing/2014/main" id="{85804B84-AD30-ED07-9AC3-46B9982C90DA}"/>
              </a:ext>
            </a:extLst>
          </p:cNvPr>
          <p:cNvSpPr>
            <a:spLocks noGrp="1"/>
          </p:cNvSpPr>
          <p:nvPr>
            <p:ph idx="1"/>
          </p:nvPr>
        </p:nvSpPr>
        <p:spPr>
          <a:xfrm>
            <a:off x="628650" y="1279526"/>
            <a:ext cx="7886700" cy="4802181"/>
          </a:xfrm>
        </p:spPr>
        <p:txBody>
          <a:bodyPr>
            <a:normAutofit fontScale="85000" lnSpcReduction="20000"/>
          </a:bodyPr>
          <a:lstStyle/>
          <a:p>
            <a:pPr marL="0" indent="0">
              <a:buNone/>
            </a:pPr>
            <a:r>
              <a:rPr lang="en-US" sz="2600" dirty="0"/>
              <a:t>The general EC teacher is responsible for:</a:t>
            </a:r>
          </a:p>
          <a:p>
            <a:pPr marL="0" indent="0">
              <a:buNone/>
            </a:pPr>
            <a:endParaRPr lang="en-US" sz="2600" dirty="0"/>
          </a:p>
          <a:p>
            <a:pPr fontAlgn="t"/>
            <a:r>
              <a:rPr lang="en-US" sz="2600" dirty="0"/>
              <a:t>Creating a high-quality EC environment, learning activities, and routines</a:t>
            </a:r>
          </a:p>
          <a:p>
            <a:pPr fontAlgn="t"/>
            <a:r>
              <a:rPr lang="en-US" sz="2600" dirty="0"/>
              <a:t>Ensuring the curriculum is comprehensive and covers the Early Learning Standards</a:t>
            </a:r>
          </a:p>
          <a:p>
            <a:pPr fontAlgn="t"/>
            <a:r>
              <a:rPr lang="en-US" sz="2600" dirty="0"/>
              <a:t>Differentiating instruction to meet the needs of all children</a:t>
            </a:r>
          </a:p>
          <a:p>
            <a:pPr fontAlgn="t"/>
            <a:r>
              <a:rPr lang="en-US" sz="2600" dirty="0"/>
              <a:t>Assessing all children on their progress towards the Early Learning Standards</a:t>
            </a:r>
          </a:p>
          <a:p>
            <a:pPr fontAlgn="t"/>
            <a:r>
              <a:rPr lang="en-US" sz="2600" dirty="0"/>
              <a:t>Ensuring that all children experience full membership in the classroom</a:t>
            </a:r>
          </a:p>
          <a:p>
            <a:pPr fontAlgn="t"/>
            <a:r>
              <a:rPr lang="en-US" sz="2600" dirty="0"/>
              <a:t>Utilizing positive strategies to promote social-emotional development</a:t>
            </a:r>
          </a:p>
          <a:p>
            <a:pPr fontAlgn="t"/>
            <a:r>
              <a:rPr lang="en-US" sz="2600" b="1" dirty="0"/>
              <a:t>Collaborating with the ECSE teachers and therapists </a:t>
            </a:r>
          </a:p>
          <a:p>
            <a:pPr fontAlgn="t"/>
            <a:r>
              <a:rPr lang="en-US" sz="2600" b="1" dirty="0"/>
              <a:t>Embedding the instructional practices into everyday activities and routines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99872479"/>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936</TotalTime>
  <Words>1971</Words>
  <Application>Microsoft Office PowerPoint</Application>
  <PresentationFormat>On-screen Show (4:3)</PresentationFormat>
  <Paragraphs>158</Paragraphs>
  <Slides>20</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NotoSansMono-Regular_ait</vt:lpstr>
      <vt:lpstr>Times New Roman</vt:lpstr>
      <vt:lpstr>1_Office Theme</vt:lpstr>
      <vt:lpstr>Early Childhood Inclusion:   </vt:lpstr>
      <vt:lpstr>Early Childhood Inclusion</vt:lpstr>
      <vt:lpstr>Importance of Collaboration  Topics</vt:lpstr>
      <vt:lpstr>ECSE Collaboration</vt:lpstr>
      <vt:lpstr>Planned and Ongoing Collaboration</vt:lpstr>
      <vt:lpstr>Skills for Effective Collaboration</vt:lpstr>
      <vt:lpstr>Purpose in Collaborative Teaming</vt:lpstr>
      <vt:lpstr>Collaboration Among Professionals </vt:lpstr>
      <vt:lpstr>Early Childhood Teachers are Experts Too!</vt:lpstr>
      <vt:lpstr>Families as Full Team Members</vt:lpstr>
      <vt:lpstr>Families as Full Team Members (cont.)</vt:lpstr>
      <vt:lpstr>Ongoing Collaboration &amp; Instructional Practices </vt:lpstr>
      <vt:lpstr>Target Skills</vt:lpstr>
      <vt:lpstr>Instructional Practices</vt:lpstr>
      <vt:lpstr>Embedding Instructional Practices</vt:lpstr>
      <vt:lpstr>Instructional Practices &amp; Ongoing Collaboration</vt:lpstr>
      <vt:lpstr>Implementation Fidelity</vt:lpstr>
      <vt:lpstr>Progress Monitoring</vt:lpstr>
      <vt:lpstr>Ongoing Collaboration </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M Seale</dc:creator>
  <cp:lastModifiedBy>Darla Gundler</cp:lastModifiedBy>
  <cp:revision>6</cp:revision>
  <dcterms:created xsi:type="dcterms:W3CDTF">2021-09-15T18:42:42Z</dcterms:created>
  <dcterms:modified xsi:type="dcterms:W3CDTF">2023-09-19T15:18:21Z</dcterms:modified>
</cp:coreProperties>
</file>