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57" r:id="rId2"/>
    <p:sldId id="1056" r:id="rId3"/>
    <p:sldId id="1105" r:id="rId4"/>
    <p:sldId id="495" r:id="rId5"/>
    <p:sldId id="1101" r:id="rId6"/>
    <p:sldId id="1114" r:id="rId7"/>
    <p:sldId id="1108" r:id="rId8"/>
    <p:sldId id="1109" r:id="rId9"/>
    <p:sldId id="1110" r:id="rId10"/>
    <p:sldId id="1111" r:id="rId11"/>
    <p:sldId id="1113" r:id="rId12"/>
    <p:sldId id="1112" r:id="rId13"/>
    <p:sldId id="1066" r:id="rId14"/>
    <p:sldId id="1067" r:id="rId15"/>
    <p:sldId id="1062" r:id="rId16"/>
    <p:sldId id="1102" r:id="rId17"/>
    <p:sldId id="104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352E4A-A048-4B10-A32E-F1C4742AEC4E}" v="19" dt="2023-08-31T19:26:49.5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507" autoAdjust="0"/>
    <p:restoredTop sz="74864" autoAdjust="0"/>
  </p:normalViewPr>
  <p:slideViewPr>
    <p:cSldViewPr snapToGrid="0" snapToObjects="1">
      <p:cViewPr varScale="1">
        <p:scale>
          <a:sx n="74" d="100"/>
          <a:sy n="74" d="100"/>
        </p:scale>
        <p:origin x="1836" y="54"/>
      </p:cViewPr>
      <p:guideLst/>
    </p:cSldViewPr>
  </p:slideViewPr>
  <p:outlineViewPr>
    <p:cViewPr>
      <p:scale>
        <a:sx n="33" d="100"/>
        <a:sy n="33" d="100"/>
      </p:scale>
      <p:origin x="0" y="-874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th Gallucci" userId="5a579fd59b2e016f" providerId="LiveId" clId="{E61D702B-956A-4B84-87BB-92802E270304}"/>
    <pc:docChg chg="undo redo custSel addSld delSld modSld sldOrd">
      <pc:chgData name="Ruth Gallucci" userId="5a579fd59b2e016f" providerId="LiveId" clId="{E61D702B-956A-4B84-87BB-92802E270304}" dt="2023-07-25T18:36:28.921" v="862" actId="20577"/>
      <pc:docMkLst>
        <pc:docMk/>
      </pc:docMkLst>
      <pc:sldChg chg="modSp mod">
        <pc:chgData name="Ruth Gallucci" userId="5a579fd59b2e016f" providerId="LiveId" clId="{E61D702B-956A-4B84-87BB-92802E270304}" dt="2023-07-24T20:42:00.873" v="0" actId="20577"/>
        <pc:sldMkLst>
          <pc:docMk/>
          <pc:sldMk cId="3017310472" sldId="257"/>
        </pc:sldMkLst>
        <pc:spChg chg="mod">
          <ac:chgData name="Ruth Gallucci" userId="5a579fd59b2e016f" providerId="LiveId" clId="{E61D702B-956A-4B84-87BB-92802E270304}" dt="2023-07-24T20:42:00.873" v="0" actId="20577"/>
          <ac:spMkLst>
            <pc:docMk/>
            <pc:sldMk cId="3017310472" sldId="257"/>
            <ac:spMk id="4" creationId="{72ABC54A-C863-85BE-5B35-3F9D6FDF7EF1}"/>
          </ac:spMkLst>
        </pc:spChg>
      </pc:sldChg>
      <pc:sldChg chg="del">
        <pc:chgData name="Ruth Gallucci" userId="5a579fd59b2e016f" providerId="LiveId" clId="{E61D702B-956A-4B84-87BB-92802E270304}" dt="2023-07-24T20:42:24.210" v="32" actId="47"/>
        <pc:sldMkLst>
          <pc:docMk/>
          <pc:sldMk cId="2669688444" sldId="1054"/>
        </pc:sldMkLst>
      </pc:sldChg>
      <pc:sldChg chg="modSp mod">
        <pc:chgData name="Ruth Gallucci" userId="5a579fd59b2e016f" providerId="LiveId" clId="{E61D702B-956A-4B84-87BB-92802E270304}" dt="2023-07-24T20:42:19.735" v="31" actId="113"/>
        <pc:sldMkLst>
          <pc:docMk/>
          <pc:sldMk cId="4257645045" sldId="1056"/>
        </pc:sldMkLst>
        <pc:spChg chg="mod">
          <ac:chgData name="Ruth Gallucci" userId="5a579fd59b2e016f" providerId="LiveId" clId="{E61D702B-956A-4B84-87BB-92802E270304}" dt="2023-07-24T20:42:19.735" v="31" actId="113"/>
          <ac:spMkLst>
            <pc:docMk/>
            <pc:sldMk cId="4257645045" sldId="1056"/>
            <ac:spMk id="3" creationId="{AEC6E219-4C79-8F7A-E5B5-9560C2B55825}"/>
          </ac:spMkLst>
        </pc:spChg>
      </pc:sldChg>
      <pc:sldChg chg="del">
        <pc:chgData name="Ruth Gallucci" userId="5a579fd59b2e016f" providerId="LiveId" clId="{E61D702B-956A-4B84-87BB-92802E270304}" dt="2023-07-24T20:42:26.049" v="34" actId="47"/>
        <pc:sldMkLst>
          <pc:docMk/>
          <pc:sldMk cId="3559564722" sldId="1058"/>
        </pc:sldMkLst>
      </pc:sldChg>
      <pc:sldChg chg="del">
        <pc:chgData name="Ruth Gallucci" userId="5a579fd59b2e016f" providerId="LiveId" clId="{E61D702B-956A-4B84-87BB-92802E270304}" dt="2023-07-24T20:42:29.035" v="39" actId="47"/>
        <pc:sldMkLst>
          <pc:docMk/>
          <pc:sldMk cId="4219395827" sldId="1061"/>
        </pc:sldMkLst>
      </pc:sldChg>
      <pc:sldChg chg="del">
        <pc:chgData name="Ruth Gallucci" userId="5a579fd59b2e016f" providerId="LiveId" clId="{E61D702B-956A-4B84-87BB-92802E270304}" dt="2023-07-24T20:42:27.395" v="36" actId="47"/>
        <pc:sldMkLst>
          <pc:docMk/>
          <pc:sldMk cId="3452398515" sldId="1062"/>
        </pc:sldMkLst>
      </pc:sldChg>
      <pc:sldChg chg="del">
        <pc:chgData name="Ruth Gallucci" userId="5a579fd59b2e016f" providerId="LiveId" clId="{E61D702B-956A-4B84-87BB-92802E270304}" dt="2023-07-24T20:42:27.985" v="37" actId="47"/>
        <pc:sldMkLst>
          <pc:docMk/>
          <pc:sldMk cId="367389272" sldId="1065"/>
        </pc:sldMkLst>
      </pc:sldChg>
      <pc:sldChg chg="del">
        <pc:chgData name="Ruth Gallucci" userId="5a579fd59b2e016f" providerId="LiveId" clId="{E61D702B-956A-4B84-87BB-92802E270304}" dt="2023-07-24T20:42:32" v="44" actId="47"/>
        <pc:sldMkLst>
          <pc:docMk/>
          <pc:sldMk cId="746869299" sldId="1067"/>
        </pc:sldMkLst>
      </pc:sldChg>
      <pc:sldChg chg="add del">
        <pc:chgData name="Ruth Gallucci" userId="5a579fd59b2e016f" providerId="LiveId" clId="{E61D702B-956A-4B84-87BB-92802E270304}" dt="2023-07-24T20:42:38.183" v="49" actId="47"/>
        <pc:sldMkLst>
          <pc:docMk/>
          <pc:sldMk cId="534314976" sldId="1068"/>
        </pc:sldMkLst>
      </pc:sldChg>
      <pc:sldChg chg="del">
        <pc:chgData name="Ruth Gallucci" userId="5a579fd59b2e016f" providerId="LiveId" clId="{E61D702B-956A-4B84-87BB-92802E270304}" dt="2023-07-24T20:42:26.769" v="35" actId="47"/>
        <pc:sldMkLst>
          <pc:docMk/>
          <pc:sldMk cId="3310749735" sldId="1069"/>
        </pc:sldMkLst>
      </pc:sldChg>
      <pc:sldChg chg="del">
        <pc:chgData name="Ruth Gallucci" userId="5a579fd59b2e016f" providerId="LiveId" clId="{E61D702B-956A-4B84-87BB-92802E270304}" dt="2023-07-24T20:42:25.349" v="33" actId="47"/>
        <pc:sldMkLst>
          <pc:docMk/>
          <pc:sldMk cId="2658908192" sldId="1070"/>
        </pc:sldMkLst>
      </pc:sldChg>
      <pc:sldChg chg="del">
        <pc:chgData name="Ruth Gallucci" userId="5a579fd59b2e016f" providerId="LiveId" clId="{E61D702B-956A-4B84-87BB-92802E270304}" dt="2023-07-24T20:42:32.399" v="45" actId="47"/>
        <pc:sldMkLst>
          <pc:docMk/>
          <pc:sldMk cId="3227557308" sldId="1073"/>
        </pc:sldMkLst>
      </pc:sldChg>
      <pc:sldChg chg="del">
        <pc:chgData name="Ruth Gallucci" userId="5a579fd59b2e016f" providerId="LiveId" clId="{E61D702B-956A-4B84-87BB-92802E270304}" dt="2023-07-24T20:42:32.919" v="46" actId="47"/>
        <pc:sldMkLst>
          <pc:docMk/>
          <pc:sldMk cId="3566484421" sldId="1074"/>
        </pc:sldMkLst>
      </pc:sldChg>
      <pc:sldChg chg="del">
        <pc:chgData name="Ruth Gallucci" userId="5a579fd59b2e016f" providerId="LiveId" clId="{E61D702B-956A-4B84-87BB-92802E270304}" dt="2023-07-24T20:42:29.909" v="40" actId="47"/>
        <pc:sldMkLst>
          <pc:docMk/>
          <pc:sldMk cId="3041351233" sldId="1077"/>
        </pc:sldMkLst>
      </pc:sldChg>
      <pc:sldChg chg="del">
        <pc:chgData name="Ruth Gallucci" userId="5a579fd59b2e016f" providerId="LiveId" clId="{E61D702B-956A-4B84-87BB-92802E270304}" dt="2023-07-24T20:42:30.502" v="41" actId="47"/>
        <pc:sldMkLst>
          <pc:docMk/>
          <pc:sldMk cId="3580273574" sldId="1078"/>
        </pc:sldMkLst>
      </pc:sldChg>
      <pc:sldChg chg="del">
        <pc:chgData name="Ruth Gallucci" userId="5a579fd59b2e016f" providerId="LiveId" clId="{E61D702B-956A-4B84-87BB-92802E270304}" dt="2023-07-24T20:42:30.901" v="42" actId="47"/>
        <pc:sldMkLst>
          <pc:docMk/>
          <pc:sldMk cId="4084616277" sldId="1079"/>
        </pc:sldMkLst>
      </pc:sldChg>
      <pc:sldChg chg="del">
        <pc:chgData name="Ruth Gallucci" userId="5a579fd59b2e016f" providerId="LiveId" clId="{E61D702B-956A-4B84-87BB-92802E270304}" dt="2023-07-24T20:42:28.551" v="38" actId="47"/>
        <pc:sldMkLst>
          <pc:docMk/>
          <pc:sldMk cId="799872479" sldId="1081"/>
        </pc:sldMkLst>
      </pc:sldChg>
      <pc:sldChg chg="del">
        <pc:chgData name="Ruth Gallucci" userId="5a579fd59b2e016f" providerId="LiveId" clId="{E61D702B-956A-4B84-87BB-92802E270304}" dt="2023-07-24T20:42:31.706" v="43" actId="47"/>
        <pc:sldMkLst>
          <pc:docMk/>
          <pc:sldMk cId="1180161595" sldId="1098"/>
        </pc:sldMkLst>
      </pc:sldChg>
      <pc:sldChg chg="modSp mod">
        <pc:chgData name="Ruth Gallucci" userId="5a579fd59b2e016f" providerId="LiveId" clId="{E61D702B-956A-4B84-87BB-92802E270304}" dt="2023-07-25T14:10:17.426" v="59" actId="20577"/>
        <pc:sldMkLst>
          <pc:docMk/>
          <pc:sldMk cId="837365614" sldId="1099"/>
        </pc:sldMkLst>
        <pc:spChg chg="mod">
          <ac:chgData name="Ruth Gallucci" userId="5a579fd59b2e016f" providerId="LiveId" clId="{E61D702B-956A-4B84-87BB-92802E270304}" dt="2023-07-24T20:42:42.190" v="50" actId="6549"/>
          <ac:spMkLst>
            <pc:docMk/>
            <pc:sldMk cId="837365614" sldId="1099"/>
            <ac:spMk id="2" creationId="{59569EF8-52DC-5D6E-F996-1EB1A71FE05F}"/>
          </ac:spMkLst>
        </pc:spChg>
        <pc:spChg chg="mod">
          <ac:chgData name="Ruth Gallucci" userId="5a579fd59b2e016f" providerId="LiveId" clId="{E61D702B-956A-4B84-87BB-92802E270304}" dt="2023-07-25T14:10:17.426" v="59" actId="20577"/>
          <ac:spMkLst>
            <pc:docMk/>
            <pc:sldMk cId="837365614" sldId="1099"/>
            <ac:spMk id="3" creationId="{1840C741-D966-BA9D-56C2-C71BE948E52C}"/>
          </ac:spMkLst>
        </pc:spChg>
      </pc:sldChg>
      <pc:sldChg chg="modSp mod">
        <pc:chgData name="Ruth Gallucci" userId="5a579fd59b2e016f" providerId="LiveId" clId="{E61D702B-956A-4B84-87BB-92802E270304}" dt="2023-07-25T14:21:30.474" v="124" actId="5793"/>
        <pc:sldMkLst>
          <pc:docMk/>
          <pc:sldMk cId="530009571" sldId="1100"/>
        </pc:sldMkLst>
        <pc:spChg chg="mod">
          <ac:chgData name="Ruth Gallucci" userId="5a579fd59b2e016f" providerId="LiveId" clId="{E61D702B-956A-4B84-87BB-92802E270304}" dt="2023-07-25T14:21:30.474" v="124" actId="5793"/>
          <ac:spMkLst>
            <pc:docMk/>
            <pc:sldMk cId="530009571" sldId="1100"/>
            <ac:spMk id="3" creationId="{07990136-CE98-13E2-DFD3-2DD400E75B0B}"/>
          </ac:spMkLst>
        </pc:spChg>
      </pc:sldChg>
      <pc:sldChg chg="modSp mod">
        <pc:chgData name="Ruth Gallucci" userId="5a579fd59b2e016f" providerId="LiveId" clId="{E61D702B-956A-4B84-87BB-92802E270304}" dt="2023-07-25T14:19:31.071" v="95" actId="20577"/>
        <pc:sldMkLst>
          <pc:docMk/>
          <pc:sldMk cId="629863543" sldId="1101"/>
        </pc:sldMkLst>
        <pc:spChg chg="mod">
          <ac:chgData name="Ruth Gallucci" userId="5a579fd59b2e016f" providerId="LiveId" clId="{E61D702B-956A-4B84-87BB-92802E270304}" dt="2023-07-25T14:19:31.071" v="95" actId="20577"/>
          <ac:spMkLst>
            <pc:docMk/>
            <pc:sldMk cId="629863543" sldId="1101"/>
            <ac:spMk id="3" creationId="{1840C741-D966-BA9D-56C2-C71BE948E52C}"/>
          </ac:spMkLst>
        </pc:spChg>
      </pc:sldChg>
      <pc:sldChg chg="modSp add mod">
        <pc:chgData name="Ruth Gallucci" userId="5a579fd59b2e016f" providerId="LiveId" clId="{E61D702B-956A-4B84-87BB-92802E270304}" dt="2023-07-25T18:36:28.921" v="862" actId="20577"/>
        <pc:sldMkLst>
          <pc:docMk/>
          <pc:sldMk cId="488879119" sldId="1102"/>
        </pc:sldMkLst>
        <pc:spChg chg="mod">
          <ac:chgData name="Ruth Gallucci" userId="5a579fd59b2e016f" providerId="LiveId" clId="{E61D702B-956A-4B84-87BB-92802E270304}" dt="2023-07-25T18:36:28.921" v="862" actId="20577"/>
          <ac:spMkLst>
            <pc:docMk/>
            <pc:sldMk cId="488879119" sldId="1102"/>
            <ac:spMk id="2" creationId="{EB6A78A3-8402-DC2A-45F8-940906D41EF8}"/>
          </ac:spMkLst>
        </pc:spChg>
        <pc:spChg chg="mod">
          <ac:chgData name="Ruth Gallucci" userId="5a579fd59b2e016f" providerId="LiveId" clId="{E61D702B-956A-4B84-87BB-92802E270304}" dt="2023-07-25T18:16:29.729" v="768" actId="20577"/>
          <ac:spMkLst>
            <pc:docMk/>
            <pc:sldMk cId="488879119" sldId="1102"/>
            <ac:spMk id="3" creationId="{07990136-CE98-13E2-DFD3-2DD400E75B0B}"/>
          </ac:spMkLst>
        </pc:spChg>
      </pc:sldChg>
      <pc:sldChg chg="modSp new mod ord">
        <pc:chgData name="Ruth Gallucci" userId="5a579fd59b2e016f" providerId="LiveId" clId="{E61D702B-956A-4B84-87BB-92802E270304}" dt="2023-07-25T18:20:12" v="806" actId="20577"/>
        <pc:sldMkLst>
          <pc:docMk/>
          <pc:sldMk cId="3502025048" sldId="1103"/>
        </pc:sldMkLst>
        <pc:spChg chg="mod">
          <ac:chgData name="Ruth Gallucci" userId="5a579fd59b2e016f" providerId="LiveId" clId="{E61D702B-956A-4B84-87BB-92802E270304}" dt="2023-07-25T18:19:24.394" v="779" actId="20577"/>
          <ac:spMkLst>
            <pc:docMk/>
            <pc:sldMk cId="3502025048" sldId="1103"/>
            <ac:spMk id="2" creationId="{53F1CA8E-8FE8-CA0D-ECBB-A11D6B724D78}"/>
          </ac:spMkLst>
        </pc:spChg>
        <pc:spChg chg="mod">
          <ac:chgData name="Ruth Gallucci" userId="5a579fd59b2e016f" providerId="LiveId" clId="{E61D702B-956A-4B84-87BB-92802E270304}" dt="2023-07-25T18:20:12" v="806" actId="20577"/>
          <ac:spMkLst>
            <pc:docMk/>
            <pc:sldMk cId="3502025048" sldId="1103"/>
            <ac:spMk id="3" creationId="{B940D07F-63AD-B0F8-7000-B51D0FF6E285}"/>
          </ac:spMkLst>
        </pc:spChg>
      </pc:sldChg>
    </pc:docChg>
  </pc:docChgLst>
  <pc:docChgLst>
    <pc:chgData name="Ruth Gallucci" userId="5a579fd59b2e016f" providerId="LiveId" clId="{A6352E4A-A048-4B10-A32E-F1C4742AEC4E}"/>
    <pc:docChg chg="undo custSel addSld delSld modSld sldOrd">
      <pc:chgData name="Ruth Gallucci" userId="5a579fd59b2e016f" providerId="LiveId" clId="{A6352E4A-A048-4B10-A32E-F1C4742AEC4E}" dt="2023-08-31T19:38:42.140" v="5421" actId="20577"/>
      <pc:docMkLst>
        <pc:docMk/>
      </pc:docMkLst>
      <pc:sldChg chg="modSp mod">
        <pc:chgData name="Ruth Gallucci" userId="5a579fd59b2e016f" providerId="LiveId" clId="{A6352E4A-A048-4B10-A32E-F1C4742AEC4E}" dt="2023-08-24T16:13:33.991" v="572"/>
        <pc:sldMkLst>
          <pc:docMk/>
          <pc:sldMk cId="3017310472" sldId="257"/>
        </pc:sldMkLst>
        <pc:spChg chg="mod">
          <ac:chgData name="Ruth Gallucci" userId="5a579fd59b2e016f" providerId="LiveId" clId="{A6352E4A-A048-4B10-A32E-F1C4742AEC4E}" dt="2023-08-24T16:13:33.991" v="572"/>
          <ac:spMkLst>
            <pc:docMk/>
            <pc:sldMk cId="3017310472" sldId="257"/>
            <ac:spMk id="3" creationId="{D49A5BAD-CD63-FE4D-87D5-EA3E9E2ABB3F}"/>
          </ac:spMkLst>
        </pc:spChg>
      </pc:sldChg>
      <pc:sldChg chg="addSp delSp modSp mod modClrScheme delAnim chgLayout modNotesTx">
        <pc:chgData name="Ruth Gallucci" userId="5a579fd59b2e016f" providerId="LiveId" clId="{A6352E4A-A048-4B10-A32E-F1C4742AEC4E}" dt="2023-08-31T19:17:18.284" v="3689" actId="20577"/>
        <pc:sldMkLst>
          <pc:docMk/>
          <pc:sldMk cId="2406997068" sldId="495"/>
        </pc:sldMkLst>
        <pc:spChg chg="mod ord">
          <ac:chgData name="Ruth Gallucci" userId="5a579fd59b2e016f" providerId="LiveId" clId="{A6352E4A-A048-4B10-A32E-F1C4742AEC4E}" dt="2023-08-25T21:13:06.753" v="2864" actId="20577"/>
          <ac:spMkLst>
            <pc:docMk/>
            <pc:sldMk cId="2406997068" sldId="495"/>
            <ac:spMk id="2" creationId="{00000000-0000-0000-0000-000000000000}"/>
          </ac:spMkLst>
        </pc:spChg>
        <pc:spChg chg="del mod ord">
          <ac:chgData name="Ruth Gallucci" userId="5a579fd59b2e016f" providerId="LiveId" clId="{A6352E4A-A048-4B10-A32E-F1C4742AEC4E}" dt="2023-08-24T18:04:23.248" v="858" actId="478"/>
          <ac:spMkLst>
            <pc:docMk/>
            <pc:sldMk cId="2406997068" sldId="495"/>
            <ac:spMk id="3" creationId="{00000000-0000-0000-0000-000000000000}"/>
          </ac:spMkLst>
        </pc:spChg>
        <pc:spChg chg="add mod ord">
          <ac:chgData name="Ruth Gallucci" userId="5a579fd59b2e016f" providerId="LiveId" clId="{A6352E4A-A048-4B10-A32E-F1C4742AEC4E}" dt="2023-08-24T18:04:39.217" v="864" actId="1076"/>
          <ac:spMkLst>
            <pc:docMk/>
            <pc:sldMk cId="2406997068" sldId="495"/>
            <ac:spMk id="4" creationId="{40C21F55-26BB-8A08-3EF2-6CC29496AD5A}"/>
          </ac:spMkLst>
        </pc:spChg>
        <pc:spChg chg="del mod ord">
          <ac:chgData name="Ruth Gallucci" userId="5a579fd59b2e016f" providerId="LiveId" clId="{A6352E4A-A048-4B10-A32E-F1C4742AEC4E}" dt="2023-08-24T18:04:14.121" v="854" actId="478"/>
          <ac:spMkLst>
            <pc:docMk/>
            <pc:sldMk cId="2406997068" sldId="495"/>
            <ac:spMk id="7" creationId="{00000000-0000-0000-0000-000000000000}"/>
          </ac:spMkLst>
        </pc:spChg>
      </pc:sldChg>
      <pc:sldChg chg="addSp delSp modSp add del mod ord modClrScheme delAnim modAnim chgLayout">
        <pc:chgData name="Ruth Gallucci" userId="5a579fd59b2e016f" providerId="LiveId" clId="{A6352E4A-A048-4B10-A32E-F1C4742AEC4E}" dt="2023-08-25T20:59:53.433" v="2781" actId="47"/>
        <pc:sldMkLst>
          <pc:docMk/>
          <pc:sldMk cId="4268282382" sldId="496"/>
        </pc:sldMkLst>
        <pc:spChg chg="add mod ord">
          <ac:chgData name="Ruth Gallucci" userId="5a579fd59b2e016f" providerId="LiveId" clId="{A6352E4A-A048-4B10-A32E-F1C4742AEC4E}" dt="2023-08-24T18:21:39.127" v="1618" actId="6549"/>
          <ac:spMkLst>
            <pc:docMk/>
            <pc:sldMk cId="4268282382" sldId="496"/>
            <ac:spMk id="2" creationId="{79B5E0EF-1C89-7AE6-D920-96806B7BA8C8}"/>
          </ac:spMkLst>
        </pc:spChg>
        <pc:spChg chg="mod ord">
          <ac:chgData name="Ruth Gallucci" userId="5a579fd59b2e016f" providerId="LiveId" clId="{A6352E4A-A048-4B10-A32E-F1C4742AEC4E}" dt="2023-08-24T18:18:42.379" v="1561" actId="6549"/>
          <ac:spMkLst>
            <pc:docMk/>
            <pc:sldMk cId="4268282382" sldId="496"/>
            <ac:spMk id="3" creationId="{00000000-0000-0000-0000-000000000000}"/>
          </ac:spMkLst>
        </pc:spChg>
        <pc:spChg chg="del mod">
          <ac:chgData name="Ruth Gallucci" userId="5a579fd59b2e016f" providerId="LiveId" clId="{A6352E4A-A048-4B10-A32E-F1C4742AEC4E}" dt="2023-08-24T18:17:22.971" v="1524"/>
          <ac:spMkLst>
            <pc:docMk/>
            <pc:sldMk cId="4268282382" sldId="496"/>
            <ac:spMk id="5" creationId="{A3A6D16B-3626-42B3-A1AC-5635B8378EA4}"/>
          </ac:spMkLst>
        </pc:spChg>
        <pc:picChg chg="del">
          <ac:chgData name="Ruth Gallucci" userId="5a579fd59b2e016f" providerId="LiveId" clId="{A6352E4A-A048-4B10-A32E-F1C4742AEC4E}" dt="2023-08-24T18:17:06.257" v="1517" actId="478"/>
          <ac:picMkLst>
            <pc:docMk/>
            <pc:sldMk cId="4268282382" sldId="496"/>
            <ac:picMk id="1026" creationId="{00000000-0000-0000-0000-000000000000}"/>
          </ac:picMkLst>
        </pc:picChg>
      </pc:sldChg>
      <pc:sldChg chg="del">
        <pc:chgData name="Ruth Gallucci" userId="5a579fd59b2e016f" providerId="LiveId" clId="{A6352E4A-A048-4B10-A32E-F1C4742AEC4E}" dt="2023-08-24T18:14:05.970" v="1195" actId="47"/>
        <pc:sldMkLst>
          <pc:docMk/>
          <pc:sldMk cId="2382010483" sldId="498"/>
        </pc:sldMkLst>
      </pc:sldChg>
      <pc:sldChg chg="delSp modSp del mod ord">
        <pc:chgData name="Ruth Gallucci" userId="5a579fd59b2e016f" providerId="LiveId" clId="{A6352E4A-A048-4B10-A32E-F1C4742AEC4E}" dt="2023-08-24T18:20:06.429" v="1592" actId="47"/>
        <pc:sldMkLst>
          <pc:docMk/>
          <pc:sldMk cId="2548226674" sldId="520"/>
        </pc:sldMkLst>
        <pc:spChg chg="mod">
          <ac:chgData name="Ruth Gallucci" userId="5a579fd59b2e016f" providerId="LiveId" clId="{A6352E4A-A048-4B10-A32E-F1C4742AEC4E}" dt="2023-08-24T18:19:08.326" v="1564" actId="207"/>
          <ac:spMkLst>
            <pc:docMk/>
            <pc:sldMk cId="2548226674" sldId="520"/>
            <ac:spMk id="6" creationId="{00000000-0000-0000-0000-000000000000}"/>
          </ac:spMkLst>
        </pc:spChg>
        <pc:spChg chg="del mod">
          <ac:chgData name="Ruth Gallucci" userId="5a579fd59b2e016f" providerId="LiveId" clId="{A6352E4A-A048-4B10-A32E-F1C4742AEC4E}" dt="2023-08-24T18:20:05.147" v="1591"/>
          <ac:spMkLst>
            <pc:docMk/>
            <pc:sldMk cId="2548226674" sldId="520"/>
            <ac:spMk id="8" creationId="{00000000-0000-0000-0000-000000000000}"/>
          </ac:spMkLst>
        </pc:spChg>
      </pc:sldChg>
      <pc:sldChg chg="modSp mod">
        <pc:chgData name="Ruth Gallucci" userId="5a579fd59b2e016f" providerId="LiveId" clId="{A6352E4A-A048-4B10-A32E-F1C4742AEC4E}" dt="2023-08-24T16:28:22.480" v="577" actId="5793"/>
        <pc:sldMkLst>
          <pc:docMk/>
          <pc:sldMk cId="564094082" sldId="1049"/>
        </pc:sldMkLst>
        <pc:spChg chg="mod">
          <ac:chgData name="Ruth Gallucci" userId="5a579fd59b2e016f" providerId="LiveId" clId="{A6352E4A-A048-4B10-A32E-F1C4742AEC4E}" dt="2023-08-24T16:28:22.480" v="577" actId="5793"/>
          <ac:spMkLst>
            <pc:docMk/>
            <pc:sldMk cId="564094082" sldId="1049"/>
            <ac:spMk id="3" creationId="{8A8D53ED-1E3A-2721-3023-0739CE60CF7A}"/>
          </ac:spMkLst>
        </pc:spChg>
      </pc:sldChg>
      <pc:sldChg chg="modSp mod modNotesTx">
        <pc:chgData name="Ruth Gallucci" userId="5a579fd59b2e016f" providerId="LiveId" clId="{A6352E4A-A048-4B10-A32E-F1C4742AEC4E}" dt="2023-08-31T19:12:41.548" v="3034" actId="20577"/>
        <pc:sldMkLst>
          <pc:docMk/>
          <pc:sldMk cId="4257645045" sldId="1056"/>
        </pc:sldMkLst>
        <pc:spChg chg="mod">
          <ac:chgData name="Ruth Gallucci" userId="5a579fd59b2e016f" providerId="LiveId" clId="{A6352E4A-A048-4B10-A32E-F1C4742AEC4E}" dt="2023-08-24T16:15:26.280" v="575" actId="20577"/>
          <ac:spMkLst>
            <pc:docMk/>
            <pc:sldMk cId="4257645045" sldId="1056"/>
            <ac:spMk id="3" creationId="{AEC6E219-4C79-8F7A-E5B5-9560C2B55825}"/>
          </ac:spMkLst>
        </pc:spChg>
      </pc:sldChg>
      <pc:sldChg chg="modSp mod">
        <pc:chgData name="Ruth Gallucci" userId="5a579fd59b2e016f" providerId="LiveId" clId="{A6352E4A-A048-4B10-A32E-F1C4742AEC4E}" dt="2023-08-31T19:36:23.733" v="5081" actId="207"/>
        <pc:sldMkLst>
          <pc:docMk/>
          <pc:sldMk cId="1879291214" sldId="1062"/>
        </pc:sldMkLst>
        <pc:spChg chg="mod">
          <ac:chgData name="Ruth Gallucci" userId="5a579fd59b2e016f" providerId="LiveId" clId="{A6352E4A-A048-4B10-A32E-F1C4742AEC4E}" dt="2023-08-31T19:36:23.733" v="5081" actId="207"/>
          <ac:spMkLst>
            <pc:docMk/>
            <pc:sldMk cId="1879291214" sldId="1062"/>
            <ac:spMk id="3" creationId="{2B012F14-DF3E-557B-7056-C2CC3083657F}"/>
          </ac:spMkLst>
        </pc:spChg>
      </pc:sldChg>
      <pc:sldChg chg="modNotesTx">
        <pc:chgData name="Ruth Gallucci" userId="5a579fd59b2e016f" providerId="LiveId" clId="{A6352E4A-A048-4B10-A32E-F1C4742AEC4E}" dt="2023-08-31T19:34:37.735" v="5063" actId="20577"/>
        <pc:sldMkLst>
          <pc:docMk/>
          <pc:sldMk cId="416592987" sldId="1066"/>
        </pc:sldMkLst>
      </pc:sldChg>
      <pc:sldChg chg="modSp mod modNotesTx">
        <pc:chgData name="Ruth Gallucci" userId="5a579fd59b2e016f" providerId="LiveId" clId="{A6352E4A-A048-4B10-A32E-F1C4742AEC4E}" dt="2023-08-31T19:35:50.121" v="5080" actId="6549"/>
        <pc:sldMkLst>
          <pc:docMk/>
          <pc:sldMk cId="2164657371" sldId="1067"/>
        </pc:sldMkLst>
        <pc:spChg chg="mod">
          <ac:chgData name="Ruth Gallucci" userId="5a579fd59b2e016f" providerId="LiveId" clId="{A6352E4A-A048-4B10-A32E-F1C4742AEC4E}" dt="2023-08-25T21:22:44.441" v="2925" actId="2711"/>
          <ac:spMkLst>
            <pc:docMk/>
            <pc:sldMk cId="2164657371" sldId="1067"/>
            <ac:spMk id="2" creationId="{1BBBEA96-DC17-32A1-EBEE-3A2FB77D20C2}"/>
          </ac:spMkLst>
        </pc:spChg>
        <pc:spChg chg="mod">
          <ac:chgData name="Ruth Gallucci" userId="5a579fd59b2e016f" providerId="LiveId" clId="{A6352E4A-A048-4B10-A32E-F1C4742AEC4E}" dt="2023-08-25T21:21:23.899" v="2924" actId="255"/>
          <ac:spMkLst>
            <pc:docMk/>
            <pc:sldMk cId="2164657371" sldId="1067"/>
            <ac:spMk id="5" creationId="{475EAA2F-55DF-6B4C-778E-DB61F18C52C9}"/>
          </ac:spMkLst>
        </pc:spChg>
      </pc:sldChg>
      <pc:sldChg chg="del ord">
        <pc:chgData name="Ruth Gallucci" userId="5a579fd59b2e016f" providerId="LiveId" clId="{A6352E4A-A048-4B10-A32E-F1C4742AEC4E}" dt="2023-08-24T18:22:49.644" v="1623" actId="2696"/>
        <pc:sldMkLst>
          <pc:docMk/>
          <pc:sldMk cId="837365614" sldId="1099"/>
        </pc:sldMkLst>
      </pc:sldChg>
      <pc:sldChg chg="modSp del mod">
        <pc:chgData name="Ruth Gallucci" userId="5a579fd59b2e016f" providerId="LiveId" clId="{A6352E4A-A048-4B10-A32E-F1C4742AEC4E}" dt="2023-08-24T18:28:36.673" v="1915" actId="47"/>
        <pc:sldMkLst>
          <pc:docMk/>
          <pc:sldMk cId="1053055300" sldId="1099"/>
        </pc:sldMkLst>
        <pc:spChg chg="mod">
          <ac:chgData name="Ruth Gallucci" userId="5a579fd59b2e016f" providerId="LiveId" clId="{A6352E4A-A048-4B10-A32E-F1C4742AEC4E}" dt="2023-08-24T18:28:16.675" v="1910" actId="21"/>
          <ac:spMkLst>
            <pc:docMk/>
            <pc:sldMk cId="1053055300" sldId="1099"/>
            <ac:spMk id="3" creationId="{1840C741-D966-BA9D-56C2-C71BE948E52C}"/>
          </ac:spMkLst>
        </pc:spChg>
      </pc:sldChg>
      <pc:sldChg chg="modSp del mod ord">
        <pc:chgData name="Ruth Gallucci" userId="5a579fd59b2e016f" providerId="LiveId" clId="{A6352E4A-A048-4B10-A32E-F1C4742AEC4E}" dt="2023-08-25T21:04:54.857" v="2788" actId="47"/>
        <pc:sldMkLst>
          <pc:docMk/>
          <pc:sldMk cId="530009571" sldId="1100"/>
        </pc:sldMkLst>
        <pc:spChg chg="mod">
          <ac:chgData name="Ruth Gallucci" userId="5a579fd59b2e016f" providerId="LiveId" clId="{A6352E4A-A048-4B10-A32E-F1C4742AEC4E}" dt="2023-08-25T21:04:52.749" v="2787" actId="21"/>
          <ac:spMkLst>
            <pc:docMk/>
            <pc:sldMk cId="530009571" sldId="1100"/>
            <ac:spMk id="3" creationId="{07990136-CE98-13E2-DFD3-2DD400E75B0B}"/>
          </ac:spMkLst>
        </pc:spChg>
      </pc:sldChg>
      <pc:sldChg chg="del">
        <pc:chgData name="Ruth Gallucci" userId="5a579fd59b2e016f" providerId="LiveId" clId="{A6352E4A-A048-4B10-A32E-F1C4742AEC4E}" dt="2023-08-24T18:22:49.644" v="1623" actId="2696"/>
        <pc:sldMkLst>
          <pc:docMk/>
          <pc:sldMk cId="629863543" sldId="1101"/>
        </pc:sldMkLst>
      </pc:sldChg>
      <pc:sldChg chg="modSp mod modNotesTx">
        <pc:chgData name="Ruth Gallucci" userId="5a579fd59b2e016f" providerId="LiveId" clId="{A6352E4A-A048-4B10-A32E-F1C4742AEC4E}" dt="2023-08-31T19:20:33.961" v="3849" actId="20577"/>
        <pc:sldMkLst>
          <pc:docMk/>
          <pc:sldMk cId="3828721255" sldId="1101"/>
        </pc:sldMkLst>
        <pc:spChg chg="mod">
          <ac:chgData name="Ruth Gallucci" userId="5a579fd59b2e016f" providerId="LiveId" clId="{A6352E4A-A048-4B10-A32E-F1C4742AEC4E}" dt="2023-08-25T20:38:11.879" v="2110" actId="1076"/>
          <ac:spMkLst>
            <pc:docMk/>
            <pc:sldMk cId="3828721255" sldId="1101"/>
            <ac:spMk id="2" creationId="{59569EF8-52DC-5D6E-F996-1EB1A71FE05F}"/>
          </ac:spMkLst>
        </pc:spChg>
        <pc:spChg chg="mod">
          <ac:chgData name="Ruth Gallucci" userId="5a579fd59b2e016f" providerId="LiveId" clId="{A6352E4A-A048-4B10-A32E-F1C4742AEC4E}" dt="2023-08-31T19:18:27.697" v="3706" actId="14100"/>
          <ac:spMkLst>
            <pc:docMk/>
            <pc:sldMk cId="3828721255" sldId="1101"/>
            <ac:spMk id="3" creationId="{1840C741-D966-BA9D-56C2-C71BE948E52C}"/>
          </ac:spMkLst>
        </pc:spChg>
      </pc:sldChg>
      <pc:sldChg chg="modSp mod ord modNotesTx">
        <pc:chgData name="Ruth Gallucci" userId="5a579fd59b2e016f" providerId="LiveId" clId="{A6352E4A-A048-4B10-A32E-F1C4742AEC4E}" dt="2023-08-31T19:38:42.140" v="5421" actId="20577"/>
        <pc:sldMkLst>
          <pc:docMk/>
          <pc:sldMk cId="488879119" sldId="1102"/>
        </pc:sldMkLst>
        <pc:spChg chg="mod">
          <ac:chgData name="Ruth Gallucci" userId="5a579fd59b2e016f" providerId="LiveId" clId="{A6352E4A-A048-4B10-A32E-F1C4742AEC4E}" dt="2023-08-25T21:09:01.174" v="2793" actId="1076"/>
          <ac:spMkLst>
            <pc:docMk/>
            <pc:sldMk cId="488879119" sldId="1102"/>
            <ac:spMk id="2" creationId="{EB6A78A3-8402-DC2A-45F8-940906D41EF8}"/>
          </ac:spMkLst>
        </pc:spChg>
        <pc:spChg chg="mod">
          <ac:chgData name="Ruth Gallucci" userId="5a579fd59b2e016f" providerId="LiveId" clId="{A6352E4A-A048-4B10-A32E-F1C4742AEC4E}" dt="2023-08-25T21:24:28.540" v="2931" actId="255"/>
          <ac:spMkLst>
            <pc:docMk/>
            <pc:sldMk cId="488879119" sldId="1102"/>
            <ac:spMk id="3" creationId="{07990136-CE98-13E2-DFD3-2DD400E75B0B}"/>
          </ac:spMkLst>
        </pc:spChg>
      </pc:sldChg>
      <pc:sldChg chg="del">
        <pc:chgData name="Ruth Gallucci" userId="5a579fd59b2e016f" providerId="LiveId" clId="{A6352E4A-A048-4B10-A32E-F1C4742AEC4E}" dt="2023-08-24T14:03:22.935" v="515" actId="47"/>
        <pc:sldMkLst>
          <pc:docMk/>
          <pc:sldMk cId="3502025048" sldId="1103"/>
        </pc:sldMkLst>
      </pc:sldChg>
      <pc:sldChg chg="modSp new del mod ord">
        <pc:chgData name="Ruth Gallucci" userId="5a579fd59b2e016f" providerId="LiveId" clId="{A6352E4A-A048-4B10-A32E-F1C4742AEC4E}" dt="2023-08-25T21:12:13.828" v="2855" actId="47"/>
        <pc:sldMkLst>
          <pc:docMk/>
          <pc:sldMk cId="438864502" sldId="1104"/>
        </pc:sldMkLst>
        <pc:spChg chg="mod">
          <ac:chgData name="Ruth Gallucci" userId="5a579fd59b2e016f" providerId="LiveId" clId="{A6352E4A-A048-4B10-A32E-F1C4742AEC4E}" dt="2023-08-23T17:38:33.959" v="35" actId="13926"/>
          <ac:spMkLst>
            <pc:docMk/>
            <pc:sldMk cId="438864502" sldId="1104"/>
            <ac:spMk id="2" creationId="{3CD99C56-D5D5-D1CA-368F-FF68774B465F}"/>
          </ac:spMkLst>
        </pc:spChg>
        <pc:spChg chg="mod">
          <ac:chgData name="Ruth Gallucci" userId="5a579fd59b2e016f" providerId="LiveId" clId="{A6352E4A-A048-4B10-A32E-F1C4742AEC4E}" dt="2023-08-25T21:12:10.281" v="2854" actId="6549"/>
          <ac:spMkLst>
            <pc:docMk/>
            <pc:sldMk cId="438864502" sldId="1104"/>
            <ac:spMk id="3" creationId="{EB373454-91B1-7E64-425E-E9B8EF4E3139}"/>
          </ac:spMkLst>
        </pc:spChg>
      </pc:sldChg>
      <pc:sldChg chg="modSp new mod modNotesTx">
        <pc:chgData name="Ruth Gallucci" userId="5a579fd59b2e016f" providerId="LiveId" clId="{A6352E4A-A048-4B10-A32E-F1C4742AEC4E}" dt="2023-08-31T19:13:27.019" v="3170" actId="20577"/>
        <pc:sldMkLst>
          <pc:docMk/>
          <pc:sldMk cId="2426798820" sldId="1105"/>
        </pc:sldMkLst>
        <pc:spChg chg="mod">
          <ac:chgData name="Ruth Gallucci" userId="5a579fd59b2e016f" providerId="LiveId" clId="{A6352E4A-A048-4B10-A32E-F1C4742AEC4E}" dt="2023-08-24T15:34:45.793" v="558" actId="6549"/>
          <ac:spMkLst>
            <pc:docMk/>
            <pc:sldMk cId="2426798820" sldId="1105"/>
            <ac:spMk id="2" creationId="{BD565A00-37C9-E33D-99CD-8299344347A6}"/>
          </ac:spMkLst>
        </pc:spChg>
        <pc:spChg chg="mod">
          <ac:chgData name="Ruth Gallucci" userId="5a579fd59b2e016f" providerId="LiveId" clId="{A6352E4A-A048-4B10-A32E-F1C4742AEC4E}" dt="2023-08-25T20:52:23.330" v="2541" actId="6549"/>
          <ac:spMkLst>
            <pc:docMk/>
            <pc:sldMk cId="2426798820" sldId="1105"/>
            <ac:spMk id="3" creationId="{D8CF5CD4-D044-FD3C-3FA7-4AA2C232A4A5}"/>
          </ac:spMkLst>
        </pc:spChg>
      </pc:sldChg>
      <pc:sldChg chg="modSp new del mod ord">
        <pc:chgData name="Ruth Gallucci" userId="5a579fd59b2e016f" providerId="LiveId" clId="{A6352E4A-A048-4B10-A32E-F1C4742AEC4E}" dt="2023-08-25T20:52:37.400" v="2542" actId="47"/>
        <pc:sldMkLst>
          <pc:docMk/>
          <pc:sldMk cId="2771316067" sldId="1106"/>
        </pc:sldMkLst>
        <pc:spChg chg="mod">
          <ac:chgData name="Ruth Gallucci" userId="5a579fd59b2e016f" providerId="LiveId" clId="{A6352E4A-A048-4B10-A32E-F1C4742AEC4E}" dt="2023-08-25T20:40:53.988" v="2136" actId="20577"/>
          <ac:spMkLst>
            <pc:docMk/>
            <pc:sldMk cId="2771316067" sldId="1106"/>
            <ac:spMk id="2" creationId="{5205C771-9F46-BE05-D089-E31AFBB89608}"/>
          </ac:spMkLst>
        </pc:spChg>
      </pc:sldChg>
      <pc:sldChg chg="modSp new del mod">
        <pc:chgData name="Ruth Gallucci" userId="5a579fd59b2e016f" providerId="LiveId" clId="{A6352E4A-A048-4B10-A32E-F1C4742AEC4E}" dt="2023-08-25T20:41:25.521" v="2151" actId="47"/>
        <pc:sldMkLst>
          <pc:docMk/>
          <pc:sldMk cId="981182911" sldId="1107"/>
        </pc:sldMkLst>
        <pc:spChg chg="mod">
          <ac:chgData name="Ruth Gallucci" userId="5a579fd59b2e016f" providerId="LiveId" clId="{A6352E4A-A048-4B10-A32E-F1C4742AEC4E}" dt="2023-08-25T20:41:20.962" v="2150" actId="20577"/>
          <ac:spMkLst>
            <pc:docMk/>
            <pc:sldMk cId="981182911" sldId="1107"/>
            <ac:spMk id="2" creationId="{8EC8E4DC-6F16-1275-86FA-876156DC10B5}"/>
          </ac:spMkLst>
        </pc:spChg>
      </pc:sldChg>
      <pc:sldChg chg="addSp delSp modSp new mod modClrScheme chgLayout modNotesTx">
        <pc:chgData name="Ruth Gallucci" userId="5a579fd59b2e016f" providerId="LiveId" clId="{A6352E4A-A048-4B10-A32E-F1C4742AEC4E}" dt="2023-08-31T19:25:08.097" v="4023" actId="20577"/>
        <pc:sldMkLst>
          <pc:docMk/>
          <pc:sldMk cId="1687648512" sldId="1108"/>
        </pc:sldMkLst>
        <pc:spChg chg="add del mod ord">
          <ac:chgData name="Ruth Gallucci" userId="5a579fd59b2e016f" providerId="LiveId" clId="{A6352E4A-A048-4B10-A32E-F1C4742AEC4E}" dt="2023-08-24T18:08:37.961" v="1071" actId="700"/>
          <ac:spMkLst>
            <pc:docMk/>
            <pc:sldMk cId="1687648512" sldId="1108"/>
            <ac:spMk id="2" creationId="{92F8DE72-AFF9-9E92-37E2-3F63C55E57E2}"/>
          </ac:spMkLst>
        </pc:spChg>
        <pc:spChg chg="add del mod ord">
          <ac:chgData name="Ruth Gallucci" userId="5a579fd59b2e016f" providerId="LiveId" clId="{A6352E4A-A048-4B10-A32E-F1C4742AEC4E}" dt="2023-08-24T18:08:37.961" v="1071" actId="700"/>
          <ac:spMkLst>
            <pc:docMk/>
            <pc:sldMk cId="1687648512" sldId="1108"/>
            <ac:spMk id="3" creationId="{40BB168E-1AED-F926-1831-5C7C8D451FCA}"/>
          </ac:spMkLst>
        </pc:spChg>
        <pc:spChg chg="add del mod ord">
          <ac:chgData name="Ruth Gallucci" userId="5a579fd59b2e016f" providerId="LiveId" clId="{A6352E4A-A048-4B10-A32E-F1C4742AEC4E}" dt="2023-08-24T18:08:30.097" v="1070" actId="700"/>
          <ac:spMkLst>
            <pc:docMk/>
            <pc:sldMk cId="1687648512" sldId="1108"/>
            <ac:spMk id="4" creationId="{4783D4D3-766A-3F94-FC0A-F432427795D9}"/>
          </ac:spMkLst>
        </pc:spChg>
        <pc:spChg chg="add del mod ord">
          <ac:chgData name="Ruth Gallucci" userId="5a579fd59b2e016f" providerId="LiveId" clId="{A6352E4A-A048-4B10-A32E-F1C4742AEC4E}" dt="2023-08-24T18:08:30.097" v="1070" actId="700"/>
          <ac:spMkLst>
            <pc:docMk/>
            <pc:sldMk cId="1687648512" sldId="1108"/>
            <ac:spMk id="5" creationId="{CE709F39-CFEE-8977-BD8A-FD6666D9A538}"/>
          </ac:spMkLst>
        </pc:spChg>
        <pc:spChg chg="add del mod ord">
          <ac:chgData name="Ruth Gallucci" userId="5a579fd59b2e016f" providerId="LiveId" clId="{A6352E4A-A048-4B10-A32E-F1C4742AEC4E}" dt="2023-08-24T18:08:30.097" v="1070" actId="700"/>
          <ac:spMkLst>
            <pc:docMk/>
            <pc:sldMk cId="1687648512" sldId="1108"/>
            <ac:spMk id="6" creationId="{7AD88A7E-7842-9F53-3E5D-AE720889CD3D}"/>
          </ac:spMkLst>
        </pc:spChg>
        <pc:spChg chg="add del mod ord">
          <ac:chgData name="Ruth Gallucci" userId="5a579fd59b2e016f" providerId="LiveId" clId="{A6352E4A-A048-4B10-A32E-F1C4742AEC4E}" dt="2023-08-24T18:08:30.097" v="1070" actId="700"/>
          <ac:spMkLst>
            <pc:docMk/>
            <pc:sldMk cId="1687648512" sldId="1108"/>
            <ac:spMk id="7" creationId="{324D7134-A86D-511E-7C77-74A23B5AB97A}"/>
          </ac:spMkLst>
        </pc:spChg>
        <pc:spChg chg="add del mod ord">
          <ac:chgData name="Ruth Gallucci" userId="5a579fd59b2e016f" providerId="LiveId" clId="{A6352E4A-A048-4B10-A32E-F1C4742AEC4E}" dt="2023-08-24T18:08:30.097" v="1070" actId="700"/>
          <ac:spMkLst>
            <pc:docMk/>
            <pc:sldMk cId="1687648512" sldId="1108"/>
            <ac:spMk id="8" creationId="{2844DE33-0337-CAC5-0CED-199E4B9E7FDC}"/>
          </ac:spMkLst>
        </pc:spChg>
        <pc:spChg chg="add mod ord">
          <ac:chgData name="Ruth Gallucci" userId="5a579fd59b2e016f" providerId="LiveId" clId="{A6352E4A-A048-4B10-A32E-F1C4742AEC4E}" dt="2023-08-24T18:13:58.781" v="1194" actId="700"/>
          <ac:spMkLst>
            <pc:docMk/>
            <pc:sldMk cId="1687648512" sldId="1108"/>
            <ac:spMk id="9" creationId="{DF2872E4-E68C-4B0E-6303-6A8A60B928F9}"/>
          </ac:spMkLst>
        </pc:spChg>
        <pc:spChg chg="add mod ord">
          <ac:chgData name="Ruth Gallucci" userId="5a579fd59b2e016f" providerId="LiveId" clId="{A6352E4A-A048-4B10-A32E-F1C4742AEC4E}" dt="2023-08-31T19:20:53.009" v="3851" actId="20577"/>
          <ac:spMkLst>
            <pc:docMk/>
            <pc:sldMk cId="1687648512" sldId="1108"/>
            <ac:spMk id="10" creationId="{80E5D755-619B-69A5-EA92-DD65AB9D5E99}"/>
          </ac:spMkLst>
        </pc:spChg>
        <pc:spChg chg="add del mod ord">
          <ac:chgData name="Ruth Gallucci" userId="5a579fd59b2e016f" providerId="LiveId" clId="{A6352E4A-A048-4B10-A32E-F1C4742AEC4E}" dt="2023-08-24T18:14:37.701" v="1218" actId="478"/>
          <ac:spMkLst>
            <pc:docMk/>
            <pc:sldMk cId="1687648512" sldId="1108"/>
            <ac:spMk id="11" creationId="{C97ECFC8-C6DF-CADF-1EDF-07AA5C0369A0}"/>
          </ac:spMkLst>
        </pc:spChg>
        <pc:picChg chg="add del mod">
          <ac:chgData name="Ruth Gallucci" userId="5a579fd59b2e016f" providerId="LiveId" clId="{A6352E4A-A048-4B10-A32E-F1C4742AEC4E}" dt="2023-08-24T18:13:51.898" v="1193" actId="478"/>
          <ac:picMkLst>
            <pc:docMk/>
            <pc:sldMk cId="1687648512" sldId="1108"/>
            <ac:picMk id="12" creationId="{8D50094C-6F7A-B58C-7B14-079DB834CAD4}"/>
          </ac:picMkLst>
        </pc:picChg>
        <pc:picChg chg="add del mod">
          <ac:chgData name="Ruth Gallucci" userId="5a579fd59b2e016f" providerId="LiveId" clId="{A6352E4A-A048-4B10-A32E-F1C4742AEC4E}" dt="2023-08-24T18:13:18.371" v="1124"/>
          <ac:picMkLst>
            <pc:docMk/>
            <pc:sldMk cId="1687648512" sldId="1108"/>
            <ac:picMk id="1026" creationId="{A37561D6-E093-DBC9-F0D3-731D72FBD767}"/>
          </ac:picMkLst>
        </pc:picChg>
      </pc:sldChg>
      <pc:sldChg chg="delSp modSp add mod ord modClrScheme chgLayout modNotesTx">
        <pc:chgData name="Ruth Gallucci" userId="5a579fd59b2e016f" providerId="LiveId" clId="{A6352E4A-A048-4B10-A32E-F1C4742AEC4E}" dt="2023-08-31T19:25:23.090" v="4067" actId="20577"/>
        <pc:sldMkLst>
          <pc:docMk/>
          <pc:sldMk cId="195705214" sldId="1109"/>
        </pc:sldMkLst>
        <pc:spChg chg="del mod">
          <ac:chgData name="Ruth Gallucci" userId="5a579fd59b2e016f" providerId="LiveId" clId="{A6352E4A-A048-4B10-A32E-F1C4742AEC4E}" dt="2023-08-24T18:17:56.857" v="1535" actId="700"/>
          <ac:spMkLst>
            <pc:docMk/>
            <pc:sldMk cId="195705214" sldId="1109"/>
            <ac:spMk id="2" creationId="{79B5E0EF-1C89-7AE6-D920-96806B7BA8C8}"/>
          </ac:spMkLst>
        </pc:spChg>
        <pc:spChg chg="mod ord">
          <ac:chgData name="Ruth Gallucci" userId="5a579fd59b2e016f" providerId="LiveId" clId="{A6352E4A-A048-4B10-A32E-F1C4742AEC4E}" dt="2023-08-24T18:18:20.386" v="1556" actId="255"/>
          <ac:spMkLst>
            <pc:docMk/>
            <pc:sldMk cId="195705214" sldId="1109"/>
            <ac:spMk id="3" creationId="{00000000-0000-0000-0000-000000000000}"/>
          </ac:spMkLst>
        </pc:spChg>
      </pc:sldChg>
      <pc:sldChg chg="addSp modSp new mod modClrScheme chgLayout modNotesTx">
        <pc:chgData name="Ruth Gallucci" userId="5a579fd59b2e016f" providerId="LiveId" clId="{A6352E4A-A048-4B10-A32E-F1C4742AEC4E}" dt="2023-08-31T19:29:21.423" v="4361" actId="114"/>
        <pc:sldMkLst>
          <pc:docMk/>
          <pc:sldMk cId="2181160285" sldId="1110"/>
        </pc:sldMkLst>
        <pc:spChg chg="add mod">
          <ac:chgData name="Ruth Gallucci" userId="5a579fd59b2e016f" providerId="LiveId" clId="{A6352E4A-A048-4B10-A32E-F1C4742AEC4E}" dt="2023-08-24T18:19:25.006" v="1584" actId="5793"/>
          <ac:spMkLst>
            <pc:docMk/>
            <pc:sldMk cId="2181160285" sldId="1110"/>
            <ac:spMk id="2" creationId="{4118E0F8-746B-40EA-54E4-486A85EB452C}"/>
          </ac:spMkLst>
        </pc:spChg>
        <pc:spChg chg="add mod">
          <ac:chgData name="Ruth Gallucci" userId="5a579fd59b2e016f" providerId="LiveId" clId="{A6352E4A-A048-4B10-A32E-F1C4742AEC4E}" dt="2023-08-25T21:23:31.997" v="2926" actId="255"/>
          <ac:spMkLst>
            <pc:docMk/>
            <pc:sldMk cId="2181160285" sldId="1110"/>
            <ac:spMk id="3" creationId="{94322111-A9F5-40F9-7742-8C7F060B2F97}"/>
          </ac:spMkLst>
        </pc:spChg>
      </pc:sldChg>
      <pc:sldChg chg="modSp new mod">
        <pc:chgData name="Ruth Gallucci" userId="5a579fd59b2e016f" providerId="LiveId" clId="{A6352E4A-A048-4B10-A32E-F1C4742AEC4E}" dt="2023-08-25T21:23:41.240" v="2927" actId="255"/>
        <pc:sldMkLst>
          <pc:docMk/>
          <pc:sldMk cId="2601644950" sldId="1111"/>
        </pc:sldMkLst>
        <pc:spChg chg="mod">
          <ac:chgData name="Ruth Gallucci" userId="5a579fd59b2e016f" providerId="LiveId" clId="{A6352E4A-A048-4B10-A32E-F1C4742AEC4E}" dt="2023-08-25T20:45:17.396" v="2191" actId="1076"/>
          <ac:spMkLst>
            <pc:docMk/>
            <pc:sldMk cId="2601644950" sldId="1111"/>
            <ac:spMk id="2" creationId="{A0804ADA-EAD9-E840-4FE5-BA4EBD79442C}"/>
          </ac:spMkLst>
        </pc:spChg>
        <pc:spChg chg="mod">
          <ac:chgData name="Ruth Gallucci" userId="5a579fd59b2e016f" providerId="LiveId" clId="{A6352E4A-A048-4B10-A32E-F1C4742AEC4E}" dt="2023-08-25T21:23:41.240" v="2927" actId="255"/>
          <ac:spMkLst>
            <pc:docMk/>
            <pc:sldMk cId="2601644950" sldId="1111"/>
            <ac:spMk id="3" creationId="{84C6C107-36A3-5686-A100-ACC9FFB56FC8}"/>
          </ac:spMkLst>
        </pc:spChg>
      </pc:sldChg>
      <pc:sldChg chg="addSp modSp new mod ord modNotesTx">
        <pc:chgData name="Ruth Gallucci" userId="5a579fd59b2e016f" providerId="LiveId" clId="{A6352E4A-A048-4B10-A32E-F1C4742AEC4E}" dt="2023-08-31T19:33:45.666" v="4941" actId="6549"/>
        <pc:sldMkLst>
          <pc:docMk/>
          <pc:sldMk cId="3570182661" sldId="1112"/>
        </pc:sldMkLst>
        <pc:spChg chg="mod">
          <ac:chgData name="Ruth Gallucci" userId="5a579fd59b2e016f" providerId="LiveId" clId="{A6352E4A-A048-4B10-A32E-F1C4742AEC4E}" dt="2023-08-25T20:52:45.142" v="2556" actId="20577"/>
          <ac:spMkLst>
            <pc:docMk/>
            <pc:sldMk cId="3570182661" sldId="1112"/>
            <ac:spMk id="2" creationId="{47F25D01-D7EB-A889-8AF4-73511CF8C59C}"/>
          </ac:spMkLst>
        </pc:spChg>
        <pc:spChg chg="mod">
          <ac:chgData name="Ruth Gallucci" userId="5a579fd59b2e016f" providerId="LiveId" clId="{A6352E4A-A048-4B10-A32E-F1C4742AEC4E}" dt="2023-08-25T21:23:58.459" v="2929" actId="255"/>
          <ac:spMkLst>
            <pc:docMk/>
            <pc:sldMk cId="3570182661" sldId="1112"/>
            <ac:spMk id="3" creationId="{30F11F82-63BF-C5A9-B226-434EEB1247D3}"/>
          </ac:spMkLst>
        </pc:spChg>
        <pc:spChg chg="add mod">
          <ac:chgData name="Ruth Gallucci" userId="5a579fd59b2e016f" providerId="LiveId" clId="{A6352E4A-A048-4B10-A32E-F1C4742AEC4E}" dt="2023-08-25T21:21:15.757" v="2923" actId="1076"/>
          <ac:spMkLst>
            <pc:docMk/>
            <pc:sldMk cId="3570182661" sldId="1112"/>
            <ac:spMk id="5" creationId="{DD981E17-8014-E0E2-26D9-2957546D5AE7}"/>
          </ac:spMkLst>
        </pc:spChg>
      </pc:sldChg>
      <pc:sldChg chg="modSp add mod modNotesTx">
        <pc:chgData name="Ruth Gallucci" userId="5a579fd59b2e016f" providerId="LiveId" clId="{A6352E4A-A048-4B10-A32E-F1C4742AEC4E}" dt="2023-08-31T19:31:38.667" v="4597" actId="20577"/>
        <pc:sldMkLst>
          <pc:docMk/>
          <pc:sldMk cId="243560333" sldId="1113"/>
        </pc:sldMkLst>
        <pc:spChg chg="mod">
          <ac:chgData name="Ruth Gallucci" userId="5a579fd59b2e016f" providerId="LiveId" clId="{A6352E4A-A048-4B10-A32E-F1C4742AEC4E}" dt="2023-08-25T21:23:49.274" v="2928" actId="255"/>
          <ac:spMkLst>
            <pc:docMk/>
            <pc:sldMk cId="243560333" sldId="1113"/>
            <ac:spMk id="3" creationId="{84C6C107-36A3-5686-A100-ACC9FFB56FC8}"/>
          </ac:spMkLst>
        </pc:spChg>
      </pc:sldChg>
      <pc:sldChg chg="modSp add mod">
        <pc:chgData name="Ruth Gallucci" userId="5a579fd59b2e016f" providerId="LiveId" clId="{A6352E4A-A048-4B10-A32E-F1C4742AEC4E}" dt="2023-08-31T19:18:49.283" v="3710" actId="313"/>
        <pc:sldMkLst>
          <pc:docMk/>
          <pc:sldMk cId="3069655293" sldId="1114"/>
        </pc:sldMkLst>
        <pc:spChg chg="mod">
          <ac:chgData name="Ruth Gallucci" userId="5a579fd59b2e016f" providerId="LiveId" clId="{A6352E4A-A048-4B10-A32E-F1C4742AEC4E}" dt="2023-08-31T19:18:00.859" v="3702" actId="20577"/>
          <ac:spMkLst>
            <pc:docMk/>
            <pc:sldMk cId="3069655293" sldId="1114"/>
            <ac:spMk id="2" creationId="{59569EF8-52DC-5D6E-F996-1EB1A71FE05F}"/>
          </ac:spMkLst>
        </pc:spChg>
        <pc:spChg chg="mod">
          <ac:chgData name="Ruth Gallucci" userId="5a579fd59b2e016f" providerId="LiveId" clId="{A6352E4A-A048-4B10-A32E-F1C4742AEC4E}" dt="2023-08-31T19:18:49.283" v="3710" actId="313"/>
          <ac:spMkLst>
            <pc:docMk/>
            <pc:sldMk cId="3069655293" sldId="1114"/>
            <ac:spMk id="3" creationId="{1840C741-D966-BA9D-56C2-C71BE948E52C}"/>
          </ac:spMkLst>
        </pc:spChg>
      </pc:sldChg>
      <pc:sldMasterChg chg="delSldLayout">
        <pc:chgData name="Ruth Gallucci" userId="5a579fd59b2e016f" providerId="LiveId" clId="{A6352E4A-A048-4B10-A32E-F1C4742AEC4E}" dt="2023-08-25T20:41:25.521" v="2151" actId="47"/>
        <pc:sldMasterMkLst>
          <pc:docMk/>
          <pc:sldMasterMk cId="375701084" sldId="2147483660"/>
        </pc:sldMasterMkLst>
        <pc:sldLayoutChg chg="del">
          <pc:chgData name="Ruth Gallucci" userId="5a579fd59b2e016f" providerId="LiveId" clId="{A6352E4A-A048-4B10-A32E-F1C4742AEC4E}" dt="2023-08-24T18:14:05.970" v="1195" actId="47"/>
          <pc:sldLayoutMkLst>
            <pc:docMk/>
            <pc:sldMasterMk cId="375701084" sldId="2147483660"/>
            <pc:sldLayoutMk cId="3881638335" sldId="2147483672"/>
          </pc:sldLayoutMkLst>
        </pc:sldLayoutChg>
        <pc:sldLayoutChg chg="del">
          <pc:chgData name="Ruth Gallucci" userId="5a579fd59b2e016f" providerId="LiveId" clId="{A6352E4A-A048-4B10-A32E-F1C4742AEC4E}" dt="2023-08-25T20:41:25.521" v="2151" actId="47"/>
          <pc:sldLayoutMkLst>
            <pc:docMk/>
            <pc:sldMasterMk cId="375701084" sldId="2147483660"/>
            <pc:sldLayoutMk cId="1979953099" sldId="214748367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07BA60-514E-744C-BD2E-252E3302740A}" type="datetimeFigureOut">
              <a:rPr lang="en-US" smtClean="0"/>
              <a:t>9/19/2023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9CE6FC-72C4-F449-95BA-34B9A9D51CCE}" type="slidenum">
              <a:rPr lang="en-US" smtClean="0"/>
              <a:t>‹#›</a:t>
            </a:fld>
            <a:endParaRPr lang="en-US" dirty="0"/>
          </a:p>
        </p:txBody>
      </p:sp>
    </p:spTree>
    <p:extLst>
      <p:ext uri="{BB962C8B-B14F-4D97-AF65-F5344CB8AC3E}">
        <p14:creationId xmlns:p14="http://schemas.microsoft.com/office/powerpoint/2010/main" val="1209688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file:///C:\Users\ruthg\OneDrive\Documents\US%20DOE,%20OSEP%20&amp;%20TA\Policy%20Statement%20of%20the%20Inclusion%20of%20Children%20with%20Disabilities%20in%20Early%20Childhood%20Programs\POLICY-%20INCLUSION%20OF%20CHILDREN%20WITH%20DISABILITIES%20IN%20EC%20PROGRAMS.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let’s spend some time discussing the future of EC inclusion. </a:t>
            </a:r>
          </a:p>
        </p:txBody>
      </p:sp>
      <p:sp>
        <p:nvSpPr>
          <p:cNvPr id="4" name="Slide Number Placeholder 3"/>
          <p:cNvSpPr>
            <a:spLocks noGrp="1"/>
          </p:cNvSpPr>
          <p:nvPr>
            <p:ph type="sldNum" sz="quarter" idx="5"/>
          </p:nvPr>
        </p:nvSpPr>
        <p:spPr/>
        <p:txBody>
          <a:bodyPr/>
          <a:lstStyle/>
          <a:p>
            <a:fld id="{2C9CE6FC-72C4-F449-95BA-34B9A9D51CCE}" type="slidenum">
              <a:rPr lang="en-US" smtClean="0"/>
              <a:t>2</a:t>
            </a:fld>
            <a:endParaRPr lang="en-US" dirty="0"/>
          </a:p>
        </p:txBody>
      </p:sp>
    </p:spTree>
    <p:extLst>
      <p:ext uri="{BB962C8B-B14F-4D97-AF65-F5344CB8AC3E}">
        <p14:creationId xmlns:p14="http://schemas.microsoft.com/office/powerpoint/2010/main" val="2017569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field is now shifting its focus from a discussion of inclusion to a discussion of belonging. </a:t>
            </a:r>
          </a:p>
        </p:txBody>
      </p:sp>
      <p:sp>
        <p:nvSpPr>
          <p:cNvPr id="4" name="Slide Number Placeholder 3"/>
          <p:cNvSpPr>
            <a:spLocks noGrp="1"/>
          </p:cNvSpPr>
          <p:nvPr>
            <p:ph type="sldNum" sz="quarter" idx="5"/>
          </p:nvPr>
        </p:nvSpPr>
        <p:spPr/>
        <p:txBody>
          <a:bodyPr/>
          <a:lstStyle/>
          <a:p>
            <a:fld id="{2C9CE6FC-72C4-F449-95BA-34B9A9D51CCE}" type="slidenum">
              <a:rPr lang="en-US" smtClean="0"/>
              <a:t>13</a:t>
            </a:fld>
            <a:endParaRPr lang="en-US" dirty="0"/>
          </a:p>
        </p:txBody>
      </p:sp>
    </p:spTree>
    <p:extLst>
      <p:ext uri="{BB962C8B-B14F-4D97-AF65-F5344CB8AC3E}">
        <p14:creationId xmlns:p14="http://schemas.microsoft.com/office/powerpoint/2010/main" val="985135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Erik Carter and his team interviewed more than 500 adolescents with an intellectual disability or autism and their parents about the things that help them to flourish. From their conversations, ten dimensions of belonging emerged.</a:t>
            </a:r>
          </a:p>
        </p:txBody>
      </p:sp>
      <p:sp>
        <p:nvSpPr>
          <p:cNvPr id="4" name="Slide Number Placeholder 3"/>
          <p:cNvSpPr>
            <a:spLocks noGrp="1"/>
          </p:cNvSpPr>
          <p:nvPr>
            <p:ph type="sldNum" sz="quarter" idx="5"/>
          </p:nvPr>
        </p:nvSpPr>
        <p:spPr/>
        <p:txBody>
          <a:bodyPr/>
          <a:lstStyle/>
          <a:p>
            <a:fld id="{2C9CE6FC-72C4-F449-95BA-34B9A9D51CCE}" type="slidenum">
              <a:rPr lang="en-US" smtClean="0"/>
              <a:t>14</a:t>
            </a:fld>
            <a:endParaRPr lang="en-US" dirty="0"/>
          </a:p>
        </p:txBody>
      </p:sp>
    </p:spTree>
    <p:extLst>
      <p:ext uri="{BB962C8B-B14F-4D97-AF65-F5344CB8AC3E}">
        <p14:creationId xmlns:p14="http://schemas.microsoft.com/office/powerpoint/2010/main" val="3915351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class to reflect on the positive outcomes that are possible for children with disabilities given full access and individualized instruction throughout their education. Ask the class to reflect on how they can ensure that their future students have these opportunities. </a:t>
            </a:r>
          </a:p>
        </p:txBody>
      </p:sp>
      <p:sp>
        <p:nvSpPr>
          <p:cNvPr id="4" name="Slide Number Placeholder 3"/>
          <p:cNvSpPr>
            <a:spLocks noGrp="1"/>
          </p:cNvSpPr>
          <p:nvPr>
            <p:ph type="sldNum" sz="quarter" idx="5"/>
          </p:nvPr>
        </p:nvSpPr>
        <p:spPr/>
        <p:txBody>
          <a:bodyPr/>
          <a:lstStyle/>
          <a:p>
            <a:fld id="{2C9CE6FC-72C4-F449-95BA-34B9A9D51CCE}" type="slidenum">
              <a:rPr lang="en-US" smtClean="0"/>
              <a:t>16</a:t>
            </a:fld>
            <a:endParaRPr lang="en-US" dirty="0"/>
          </a:p>
        </p:txBody>
      </p:sp>
    </p:spTree>
    <p:extLst>
      <p:ext uri="{BB962C8B-B14F-4D97-AF65-F5344CB8AC3E}">
        <p14:creationId xmlns:p14="http://schemas.microsoft.com/office/powerpoint/2010/main" val="3032437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can begin by reviewing where we’ve been and the lack of progress we have seen, before we discuss where we are going. </a:t>
            </a:r>
          </a:p>
        </p:txBody>
      </p:sp>
      <p:sp>
        <p:nvSpPr>
          <p:cNvPr id="4" name="Slide Number Placeholder 3"/>
          <p:cNvSpPr>
            <a:spLocks noGrp="1"/>
          </p:cNvSpPr>
          <p:nvPr>
            <p:ph type="sldNum" sz="quarter" idx="5"/>
          </p:nvPr>
        </p:nvSpPr>
        <p:spPr/>
        <p:txBody>
          <a:bodyPr/>
          <a:lstStyle/>
          <a:p>
            <a:fld id="{2C9CE6FC-72C4-F449-95BA-34B9A9D51CCE}" type="slidenum">
              <a:rPr lang="en-US" smtClean="0"/>
              <a:t>3</a:t>
            </a:fld>
            <a:endParaRPr lang="en-US" dirty="0"/>
          </a:p>
        </p:txBody>
      </p:sp>
    </p:spTree>
    <p:extLst>
      <p:ext uri="{BB962C8B-B14F-4D97-AF65-F5344CB8AC3E}">
        <p14:creationId xmlns:p14="http://schemas.microsoft.com/office/powerpoint/2010/main" val="2783325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the intention of IDEA is to look first at the classes children would attend if not for their disability, historically, districts and states have been creating new environments for our youngest learners.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4A224E7-C11E-4298-9E35-53F8076916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4517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creation of inclusion classes has led to several unforeseen challenges. </a:t>
            </a:r>
          </a:p>
        </p:txBody>
      </p:sp>
      <p:sp>
        <p:nvSpPr>
          <p:cNvPr id="4" name="Slide Number Placeholder 3"/>
          <p:cNvSpPr>
            <a:spLocks noGrp="1"/>
          </p:cNvSpPr>
          <p:nvPr>
            <p:ph type="sldNum" sz="quarter" idx="5"/>
          </p:nvPr>
        </p:nvSpPr>
        <p:spPr/>
        <p:txBody>
          <a:bodyPr/>
          <a:lstStyle/>
          <a:p>
            <a:fld id="{2C9CE6FC-72C4-F449-95BA-34B9A9D51CCE}" type="slidenum">
              <a:rPr lang="en-US" smtClean="0"/>
              <a:t>5</a:t>
            </a:fld>
            <a:endParaRPr lang="en-US" dirty="0"/>
          </a:p>
        </p:txBody>
      </p:sp>
    </p:spTree>
    <p:extLst>
      <p:ext uri="{BB962C8B-B14F-4D97-AF65-F5344CB8AC3E}">
        <p14:creationId xmlns:p14="http://schemas.microsoft.com/office/powerpoint/2010/main" val="1217294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some time to allow the class to reflect on the current practice and how if strayed from the intention of the IDEA. </a:t>
            </a:r>
          </a:p>
        </p:txBody>
      </p:sp>
      <p:sp>
        <p:nvSpPr>
          <p:cNvPr id="4" name="Slide Number Placeholder 3"/>
          <p:cNvSpPr>
            <a:spLocks noGrp="1"/>
          </p:cNvSpPr>
          <p:nvPr>
            <p:ph type="sldNum" sz="quarter" idx="5"/>
          </p:nvPr>
        </p:nvSpPr>
        <p:spPr/>
        <p:txBody>
          <a:bodyPr/>
          <a:lstStyle/>
          <a:p>
            <a:fld id="{2C9CE6FC-72C4-F449-95BA-34B9A9D51CCE}" type="slidenum">
              <a:rPr lang="en-US" smtClean="0"/>
              <a:t>7</a:t>
            </a:fld>
            <a:endParaRPr lang="en-US" dirty="0"/>
          </a:p>
        </p:txBody>
      </p:sp>
    </p:spTree>
    <p:extLst>
      <p:ext uri="{BB962C8B-B14F-4D97-AF65-F5344CB8AC3E}">
        <p14:creationId xmlns:p14="http://schemas.microsoft.com/office/powerpoint/2010/main" val="1489768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Allow the class to reflect on the question. </a:t>
            </a:r>
          </a:p>
        </p:txBody>
      </p:sp>
      <p:sp>
        <p:nvSpPr>
          <p:cNvPr id="4" name="Slide Number Placeholder 3"/>
          <p:cNvSpPr>
            <a:spLocks noGrp="1"/>
          </p:cNvSpPr>
          <p:nvPr>
            <p:ph type="sldNum" sz="quarter" idx="5"/>
          </p:nvPr>
        </p:nvSpPr>
        <p:spPr/>
        <p:txBody>
          <a:bodyPr/>
          <a:lstStyle/>
          <a:p>
            <a:fld id="{44BAE9E6-FC52-7F4E-B22E-76509B4751CB}" type="slidenum">
              <a:rPr lang="en-US" smtClean="0"/>
              <a:t>8</a:t>
            </a:fld>
            <a:endParaRPr lang="en-US" dirty="0"/>
          </a:p>
        </p:txBody>
      </p:sp>
    </p:spTree>
    <p:extLst>
      <p:ext uri="{BB962C8B-B14F-4D97-AF65-F5344CB8AC3E}">
        <p14:creationId xmlns:p14="http://schemas.microsoft.com/office/powerpoint/2010/main" val="2505602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2015 U.S. Department of Health and Human Services &amp; U.S. Department of Education </a:t>
            </a:r>
            <a:r>
              <a:rPr lang="en-US" i="1" dirty="0"/>
              <a:t>Policy Statement on Inclusion of Children with Disabilities In Early Childhood Programs</a:t>
            </a:r>
            <a:r>
              <a:rPr lang="en-US" dirty="0"/>
              <a:t> includes this thought-provoking quote.  Ask the students to reflect on the quote relative to the decisions that IEP teams are making when determining placement for our youngest learners. </a:t>
            </a:r>
          </a:p>
          <a:p>
            <a:endParaRPr lang="en-US" dirty="0"/>
          </a:p>
          <a:p>
            <a:endParaRPr lang="en-US" dirty="0"/>
          </a:p>
          <a:p>
            <a:r>
              <a:rPr lang="en-US" dirty="0">
                <a:hlinkClick r:id="rId3"/>
              </a:rPr>
              <a:t>POLICY- INCLUSION OF CHILDREN WITH DISABILITIES IN EC PROGRAMS.pdf</a:t>
            </a:r>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9</a:t>
            </a:fld>
            <a:endParaRPr lang="en-US" dirty="0"/>
          </a:p>
        </p:txBody>
      </p:sp>
    </p:spTree>
    <p:extLst>
      <p:ext uri="{BB962C8B-B14F-4D97-AF65-F5344CB8AC3E}">
        <p14:creationId xmlns:p14="http://schemas.microsoft.com/office/powerpoint/2010/main" val="2016768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youngest learners with disabilities are not benefitting from the dollars currently put into increasing access to and the quality of early childhood education. </a:t>
            </a:r>
          </a:p>
          <a:p>
            <a:r>
              <a:rPr lang="en-US" dirty="0"/>
              <a:t>Reflect on the equity issues. </a:t>
            </a:r>
          </a:p>
        </p:txBody>
      </p:sp>
      <p:sp>
        <p:nvSpPr>
          <p:cNvPr id="4" name="Slide Number Placeholder 3"/>
          <p:cNvSpPr>
            <a:spLocks noGrp="1"/>
          </p:cNvSpPr>
          <p:nvPr>
            <p:ph type="sldNum" sz="quarter" idx="5"/>
          </p:nvPr>
        </p:nvSpPr>
        <p:spPr/>
        <p:txBody>
          <a:bodyPr/>
          <a:lstStyle/>
          <a:p>
            <a:fld id="{2C9CE6FC-72C4-F449-95BA-34B9A9D51CCE}" type="slidenum">
              <a:rPr lang="en-US" smtClean="0"/>
              <a:t>11</a:t>
            </a:fld>
            <a:endParaRPr lang="en-US" dirty="0"/>
          </a:p>
        </p:txBody>
      </p:sp>
    </p:spTree>
    <p:extLst>
      <p:ext uri="{BB962C8B-B14F-4D97-AF65-F5344CB8AC3E}">
        <p14:creationId xmlns:p14="http://schemas.microsoft.com/office/powerpoint/2010/main" val="519929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paradigm shift is away from creating separate programs and towards ensuring access to existing high-quality EC programs with the necessary embedded special education and related services.  Reflect with the class on what systems need to change to see this come to fruition. </a:t>
            </a:r>
          </a:p>
        </p:txBody>
      </p:sp>
      <p:sp>
        <p:nvSpPr>
          <p:cNvPr id="4" name="Slide Number Placeholder 3"/>
          <p:cNvSpPr>
            <a:spLocks noGrp="1"/>
          </p:cNvSpPr>
          <p:nvPr>
            <p:ph type="sldNum" sz="quarter" idx="5"/>
          </p:nvPr>
        </p:nvSpPr>
        <p:spPr/>
        <p:txBody>
          <a:bodyPr/>
          <a:lstStyle/>
          <a:p>
            <a:fld id="{2C9CE6FC-72C4-F449-95BA-34B9A9D51CCE}" type="slidenum">
              <a:rPr lang="en-US" smtClean="0"/>
              <a:t>12</a:t>
            </a:fld>
            <a:endParaRPr lang="en-US" dirty="0"/>
          </a:p>
        </p:txBody>
      </p:sp>
    </p:spTree>
    <p:extLst>
      <p:ext uri="{BB962C8B-B14F-4D97-AF65-F5344CB8AC3E}">
        <p14:creationId xmlns:p14="http://schemas.microsoft.com/office/powerpoint/2010/main" val="2757943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45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72763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29513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56029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1757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5921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559602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201"/>
            <a:ext cx="3886200" cy="3433763"/>
          </a:xfrm>
          <a:solidFill>
            <a:srgbClr val="8FAFCF"/>
          </a:solidFill>
        </p:spPr>
        <p:txBody>
          <a:bodyPr/>
          <a:lstStyle>
            <a:lvl1pPr>
              <a:defRPr sz="1800"/>
            </a:lvl1pPr>
            <a:lvl2pPr>
              <a:defRPr sz="1500"/>
            </a:lvl2pPr>
            <a:lvl3pPr>
              <a:defRPr sz="1350"/>
            </a:lvl3pPr>
            <a:lvl4pPr>
              <a:defRPr sz="1200"/>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18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201"/>
            <a:ext cx="3886200" cy="3433763"/>
          </a:xfrm>
          <a:solidFill>
            <a:srgbClr val="FF9797"/>
          </a:solidFill>
        </p:spPr>
        <p:txBody>
          <a:bodyPr/>
          <a:lstStyle>
            <a:lvl1pPr>
              <a:defRPr sz="1800"/>
            </a:lvl1pPr>
            <a:lvl2pPr>
              <a:defRPr sz="1500"/>
            </a:lvl2pPr>
            <a:lvl3pPr>
              <a:defRPr sz="1350"/>
            </a:lvl3pPr>
            <a:lvl4pPr>
              <a:defRPr sz="1200"/>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18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773610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215451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164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267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32673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71571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3969427" y="6027459"/>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7010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defTabSz="685800" rtl="0" eaLnBrk="1" latinLnBrk="0" hangingPunct="1">
        <a:lnSpc>
          <a:spcPct val="90000"/>
        </a:lnSpc>
        <a:spcBef>
          <a:spcPct val="0"/>
        </a:spcBef>
        <a:buNone/>
        <a:defRPr sz="3300" b="1" kern="1200">
          <a:solidFill>
            <a:srgbClr val="121F88"/>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file:///C:\Users\ruthg\OneDrive\Documents\US%20DOE,%20OSEP%20&amp;%20TA\Policy%20Statement%20of%20the%20Inclusion%20of%20Children%20with%20Disabilities%20in%20Early%20Childhood%20Programs\POLICY-%20INCLUSION%20OF%20CHILDREN%20WITH%20DISABILITIES%20IN%20EC%20PROGRAM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file:///C:\Users\ruthg\OneDrive\Documents\US%20DOE,%20OSEP%20&amp;%20TA\Policy%20Statement%20of%20the%20Inclusion%20of%20Children%20with%20Disabilities%20in%20Early%20Childhood%20Programs\POLICY-%20INCLUSION%20OF%20CHILDREN%20WITH%20DISABILITIES%20IN%20EC%20PROGRAM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notables.vkcsites.org/2019/05/carter-explores-facets-of-true-belonging-inclusion-of-people-with-disabilities-in-our-communities/"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55743-A096-254C-8300-481BF841819D}"/>
              </a:ext>
            </a:extLst>
          </p:cNvPr>
          <p:cNvSpPr>
            <a:spLocks noGrp="1"/>
          </p:cNvSpPr>
          <p:nvPr>
            <p:ph type="ctrTitle"/>
          </p:nvPr>
        </p:nvSpPr>
        <p:spPr>
          <a:xfrm>
            <a:off x="685800" y="1122363"/>
            <a:ext cx="7772400" cy="2387600"/>
          </a:xfrm>
        </p:spPr>
        <p:txBody>
          <a:bodyPr>
            <a:normAutofit/>
          </a:bodyPr>
          <a:lstStyle/>
          <a:p>
            <a:r>
              <a:rPr lang="en-US" dirty="0"/>
              <a:t>Early Childhood Inclusion: </a:t>
            </a:r>
            <a:br>
              <a:rPr lang="en-US" dirty="0"/>
            </a:br>
            <a:r>
              <a:rPr lang="en-US" dirty="0"/>
              <a:t> </a:t>
            </a:r>
          </a:p>
        </p:txBody>
      </p:sp>
      <p:sp>
        <p:nvSpPr>
          <p:cNvPr id="3" name="Subtitle 2">
            <a:extLst>
              <a:ext uri="{FF2B5EF4-FFF2-40B4-BE49-F238E27FC236}">
                <a16:creationId xmlns:a16="http://schemas.microsoft.com/office/drawing/2014/main" id="{D49A5BAD-CD63-FE4D-87D5-EA3E9E2ABB3F}"/>
              </a:ext>
            </a:extLst>
          </p:cNvPr>
          <p:cNvSpPr>
            <a:spLocks noGrp="1"/>
          </p:cNvSpPr>
          <p:nvPr>
            <p:ph type="subTitle" idx="1"/>
          </p:nvPr>
        </p:nvSpPr>
        <p:spPr/>
        <p:txBody>
          <a:bodyPr>
            <a:normAutofit/>
          </a:bodyPr>
          <a:lstStyle/>
          <a:p>
            <a:r>
              <a:rPr lang="en-US" sz="4050" dirty="0"/>
              <a:t>The Future of Inclusion</a:t>
            </a:r>
          </a:p>
        </p:txBody>
      </p:sp>
      <p:sp>
        <p:nvSpPr>
          <p:cNvPr id="4" name="TextBox 3">
            <a:extLst>
              <a:ext uri="{FF2B5EF4-FFF2-40B4-BE49-F238E27FC236}">
                <a16:creationId xmlns:a16="http://schemas.microsoft.com/office/drawing/2014/main" id="{72ABC54A-C863-85BE-5B35-3F9D6FDF7EF1}"/>
              </a:ext>
            </a:extLst>
          </p:cNvPr>
          <p:cNvSpPr txBox="1"/>
          <p:nvPr/>
        </p:nvSpPr>
        <p:spPr>
          <a:xfrm>
            <a:off x="6906126" y="1278356"/>
            <a:ext cx="1404552" cy="461665"/>
          </a:xfrm>
          <a:prstGeom prst="rect">
            <a:avLst/>
          </a:prstGeom>
          <a:noFill/>
        </p:spPr>
        <p:txBody>
          <a:bodyPr wrap="none" rtlCol="0">
            <a:spAutoFit/>
          </a:bodyPr>
          <a:lstStyle/>
          <a:p>
            <a:r>
              <a:rPr lang="en-US" sz="2400" b="1" dirty="0">
                <a:solidFill>
                  <a:srgbClr val="0070C0"/>
                </a:solidFill>
              </a:rPr>
              <a:t>Module 5</a:t>
            </a:r>
          </a:p>
        </p:txBody>
      </p:sp>
    </p:spTree>
    <p:extLst>
      <p:ext uri="{BB962C8B-B14F-4D97-AF65-F5344CB8AC3E}">
        <p14:creationId xmlns:p14="http://schemas.microsoft.com/office/powerpoint/2010/main" val="3017310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04ADA-EAD9-E840-4FE5-BA4EBD79442C}"/>
              </a:ext>
            </a:extLst>
          </p:cNvPr>
          <p:cNvSpPr>
            <a:spLocks noGrp="1"/>
          </p:cNvSpPr>
          <p:nvPr>
            <p:ph type="title"/>
          </p:nvPr>
        </p:nvSpPr>
        <p:spPr>
          <a:xfrm>
            <a:off x="628650" y="260854"/>
            <a:ext cx="7886700" cy="1325563"/>
          </a:xfrm>
        </p:spPr>
        <p:txBody>
          <a:bodyPr/>
          <a:lstStyle/>
          <a:p>
            <a:r>
              <a:rPr lang="en-US" dirty="0"/>
              <a:t>Lack of Progress</a:t>
            </a:r>
          </a:p>
        </p:txBody>
      </p:sp>
      <p:sp>
        <p:nvSpPr>
          <p:cNvPr id="3" name="Content Placeholder 2">
            <a:extLst>
              <a:ext uri="{FF2B5EF4-FFF2-40B4-BE49-F238E27FC236}">
                <a16:creationId xmlns:a16="http://schemas.microsoft.com/office/drawing/2014/main" id="{84C6C107-36A3-5686-A100-ACC9FFB56FC8}"/>
              </a:ext>
            </a:extLst>
          </p:cNvPr>
          <p:cNvSpPr>
            <a:spLocks noGrp="1"/>
          </p:cNvSpPr>
          <p:nvPr>
            <p:ph idx="1"/>
          </p:nvPr>
        </p:nvSpPr>
        <p:spPr>
          <a:xfrm>
            <a:off x="628649" y="1520825"/>
            <a:ext cx="8018045" cy="4351338"/>
          </a:xfrm>
        </p:spPr>
        <p:txBody>
          <a:bodyPr>
            <a:normAutofit/>
          </a:bodyPr>
          <a:lstStyle/>
          <a:p>
            <a:pPr marL="0" indent="0">
              <a:buNone/>
            </a:pPr>
            <a:r>
              <a:rPr lang="en-US" sz="2400" dirty="0"/>
              <a:t>“Children with disabilities and their families continue to face significant barriers to accessing inclusive high-quality early childhood programs and too many preschool children with disabilities are only offered the option of receiving special education services in settings separate from their peers without disabilities.”</a:t>
            </a:r>
          </a:p>
          <a:p>
            <a:pPr marL="0" indent="0">
              <a:buNone/>
            </a:pPr>
            <a:endParaRPr lang="en-US" dirty="0"/>
          </a:p>
          <a:p>
            <a:pPr marL="0" indent="0">
              <a:buNone/>
            </a:pPr>
            <a:endParaRPr lang="en-US" dirty="0"/>
          </a:p>
          <a:p>
            <a:pPr marL="0" indent="0">
              <a:buNone/>
            </a:pPr>
            <a:endParaRPr lang="en-US" dirty="0"/>
          </a:p>
          <a:p>
            <a:pPr marL="0" indent="0" algn="ctr">
              <a:buNone/>
            </a:pPr>
            <a:r>
              <a:rPr lang="en-US" sz="2000" dirty="0">
                <a:hlinkClick r:id="rId2"/>
              </a:rPr>
              <a:t>POLICY- INCLUSION OF CHILDREN WITH DISABILITIES IN EC PROGRAMS.pdf</a:t>
            </a:r>
            <a:endParaRPr lang="en-US" sz="2000" dirty="0"/>
          </a:p>
        </p:txBody>
      </p:sp>
    </p:spTree>
    <p:extLst>
      <p:ext uri="{BB962C8B-B14F-4D97-AF65-F5344CB8AC3E}">
        <p14:creationId xmlns:p14="http://schemas.microsoft.com/office/powerpoint/2010/main" val="2601644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04ADA-EAD9-E840-4FE5-BA4EBD79442C}"/>
              </a:ext>
            </a:extLst>
          </p:cNvPr>
          <p:cNvSpPr>
            <a:spLocks noGrp="1"/>
          </p:cNvSpPr>
          <p:nvPr>
            <p:ph type="title"/>
          </p:nvPr>
        </p:nvSpPr>
        <p:spPr>
          <a:xfrm>
            <a:off x="628650" y="260854"/>
            <a:ext cx="7886700" cy="1325563"/>
          </a:xfrm>
        </p:spPr>
        <p:txBody>
          <a:bodyPr/>
          <a:lstStyle/>
          <a:p>
            <a:r>
              <a:rPr lang="en-US" dirty="0"/>
              <a:t>Lack of Progress, cont’d</a:t>
            </a:r>
          </a:p>
        </p:txBody>
      </p:sp>
      <p:sp>
        <p:nvSpPr>
          <p:cNvPr id="3" name="Content Placeholder 2">
            <a:extLst>
              <a:ext uri="{FF2B5EF4-FFF2-40B4-BE49-F238E27FC236}">
                <a16:creationId xmlns:a16="http://schemas.microsoft.com/office/drawing/2014/main" id="{84C6C107-36A3-5686-A100-ACC9FFB56FC8}"/>
              </a:ext>
            </a:extLst>
          </p:cNvPr>
          <p:cNvSpPr>
            <a:spLocks noGrp="1"/>
          </p:cNvSpPr>
          <p:nvPr>
            <p:ph idx="1"/>
          </p:nvPr>
        </p:nvSpPr>
        <p:spPr>
          <a:xfrm>
            <a:off x="628650" y="1504783"/>
            <a:ext cx="7886700" cy="4351338"/>
          </a:xfrm>
        </p:spPr>
        <p:txBody>
          <a:bodyPr>
            <a:normAutofit/>
          </a:bodyPr>
          <a:lstStyle/>
          <a:p>
            <a:pPr marL="0" indent="0">
              <a:buNone/>
            </a:pPr>
            <a:r>
              <a:rPr lang="en-US" sz="2400" dirty="0"/>
              <a:t>Although states and communities have made progress in expanding early learning opportunities, and the Federal government has supported access and quality through numerous grants/initiatives, the expansion has not yet provided for a proportionate expansion of inclusive early learning opportunities for young children with disabilities.</a:t>
            </a:r>
          </a:p>
        </p:txBody>
      </p:sp>
    </p:spTree>
    <p:extLst>
      <p:ext uri="{BB962C8B-B14F-4D97-AF65-F5344CB8AC3E}">
        <p14:creationId xmlns:p14="http://schemas.microsoft.com/office/powerpoint/2010/main" val="243560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5D01-D7EB-A889-8AF4-73511CF8C59C}"/>
              </a:ext>
            </a:extLst>
          </p:cNvPr>
          <p:cNvSpPr>
            <a:spLocks noGrp="1"/>
          </p:cNvSpPr>
          <p:nvPr>
            <p:ph type="title"/>
          </p:nvPr>
        </p:nvSpPr>
        <p:spPr/>
        <p:txBody>
          <a:bodyPr/>
          <a:lstStyle/>
          <a:p>
            <a:r>
              <a:rPr lang="en-US" dirty="0"/>
              <a:t>Paradigm Shift</a:t>
            </a:r>
          </a:p>
        </p:txBody>
      </p:sp>
      <p:sp>
        <p:nvSpPr>
          <p:cNvPr id="3" name="Content Placeholder 2">
            <a:extLst>
              <a:ext uri="{FF2B5EF4-FFF2-40B4-BE49-F238E27FC236}">
                <a16:creationId xmlns:a16="http://schemas.microsoft.com/office/drawing/2014/main" id="{30F11F82-63BF-C5A9-B226-434EEB1247D3}"/>
              </a:ext>
            </a:extLst>
          </p:cNvPr>
          <p:cNvSpPr>
            <a:spLocks noGrp="1"/>
          </p:cNvSpPr>
          <p:nvPr>
            <p:ph idx="1"/>
          </p:nvPr>
        </p:nvSpPr>
        <p:spPr/>
        <p:txBody>
          <a:bodyPr>
            <a:normAutofit/>
          </a:bodyPr>
          <a:lstStyle/>
          <a:p>
            <a:pPr marL="0" indent="0">
              <a:buNone/>
            </a:pPr>
            <a:r>
              <a:rPr lang="en-US" sz="2400" dirty="0"/>
              <a:t>To see the necessary changes for our youngest learners,</a:t>
            </a:r>
          </a:p>
          <a:p>
            <a:pPr marL="0" indent="0">
              <a:buNone/>
            </a:pPr>
            <a:r>
              <a:rPr lang="en-US" sz="2400" dirty="0"/>
              <a:t>“Systems should be built and expanded to support the learning and development of all children. This means that a “high quality” early childhood program should be one that is inclusive of children with disabilities and their families, ensuring that policies, funding, and practices enable their full participation and success.”</a:t>
            </a:r>
          </a:p>
        </p:txBody>
      </p:sp>
      <p:sp>
        <p:nvSpPr>
          <p:cNvPr id="5" name="TextBox 4">
            <a:extLst>
              <a:ext uri="{FF2B5EF4-FFF2-40B4-BE49-F238E27FC236}">
                <a16:creationId xmlns:a16="http://schemas.microsoft.com/office/drawing/2014/main" id="{DD981E17-8014-E0E2-26D9-2957546D5AE7}"/>
              </a:ext>
            </a:extLst>
          </p:cNvPr>
          <p:cNvSpPr txBox="1"/>
          <p:nvPr/>
        </p:nvSpPr>
        <p:spPr>
          <a:xfrm>
            <a:off x="352926" y="4806299"/>
            <a:ext cx="8277726" cy="400110"/>
          </a:xfrm>
          <a:prstGeom prst="rect">
            <a:avLst/>
          </a:prstGeom>
          <a:noFill/>
        </p:spPr>
        <p:txBody>
          <a:bodyPr wrap="square">
            <a:spAutoFit/>
          </a:bodyPr>
          <a:lstStyle/>
          <a:p>
            <a:pPr marL="0" indent="0" algn="ctr">
              <a:buNone/>
            </a:pPr>
            <a:r>
              <a:rPr lang="en-US" sz="2000" dirty="0">
                <a:hlinkClick r:id="rId3"/>
              </a:rPr>
              <a:t>POLICY- INCLUSION OF CHILDREN WITH DISABILITIES IN EC PROGRAMS.pdf</a:t>
            </a:r>
            <a:endParaRPr lang="en-US" sz="2000" dirty="0"/>
          </a:p>
        </p:txBody>
      </p:sp>
    </p:spTree>
    <p:extLst>
      <p:ext uri="{BB962C8B-B14F-4D97-AF65-F5344CB8AC3E}">
        <p14:creationId xmlns:p14="http://schemas.microsoft.com/office/powerpoint/2010/main" val="3570182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7AB8D-573A-C7F1-2579-A963C25A3575}"/>
              </a:ext>
            </a:extLst>
          </p:cNvPr>
          <p:cNvSpPr>
            <a:spLocks noGrp="1"/>
          </p:cNvSpPr>
          <p:nvPr>
            <p:ph type="title"/>
          </p:nvPr>
        </p:nvSpPr>
        <p:spPr/>
        <p:txBody>
          <a:bodyPr/>
          <a:lstStyle/>
          <a:p>
            <a:r>
              <a:rPr lang="en-US" dirty="0"/>
              <a:t>Belonging</a:t>
            </a:r>
          </a:p>
        </p:txBody>
      </p:sp>
      <p:sp>
        <p:nvSpPr>
          <p:cNvPr id="3" name="Content Placeholder 2">
            <a:extLst>
              <a:ext uri="{FF2B5EF4-FFF2-40B4-BE49-F238E27FC236}">
                <a16:creationId xmlns:a16="http://schemas.microsoft.com/office/drawing/2014/main" id="{50037374-436A-6235-5C50-6EE5840B4588}"/>
              </a:ext>
            </a:extLst>
          </p:cNvPr>
          <p:cNvSpPr>
            <a:spLocks noGrp="1"/>
          </p:cNvSpPr>
          <p:nvPr>
            <p:ph idx="1"/>
          </p:nvPr>
        </p:nvSpPr>
        <p:spPr>
          <a:xfrm>
            <a:off x="700839" y="1769478"/>
            <a:ext cx="7641056" cy="3540459"/>
          </a:xfrm>
        </p:spPr>
        <p:txBody>
          <a:bodyPr>
            <a:normAutofit/>
          </a:bodyPr>
          <a:lstStyle/>
          <a:p>
            <a:pPr marL="0" indent="0">
              <a:buNone/>
            </a:pPr>
            <a:r>
              <a:rPr lang="en-US" sz="2400" b="0" i="0" dirty="0">
                <a:solidFill>
                  <a:srgbClr val="000000"/>
                </a:solidFill>
                <a:effectLst/>
              </a:rPr>
              <a:t>“Where we once pursued integration, we now talk about promoting inclusion. But my sense is that both terms fall short of what really matters most. </a:t>
            </a:r>
          </a:p>
          <a:p>
            <a:pPr marL="0" indent="0">
              <a:buNone/>
            </a:pPr>
            <a:r>
              <a:rPr lang="en-US" sz="2400" b="0" i="0" dirty="0">
                <a:solidFill>
                  <a:srgbClr val="000000"/>
                </a:solidFill>
                <a:effectLst/>
              </a:rPr>
              <a:t>People want to be more than merely integrated or included. They want to experience true belonging.” </a:t>
            </a:r>
          </a:p>
          <a:p>
            <a:pPr marL="0" indent="0">
              <a:buNone/>
            </a:pPr>
            <a:endParaRPr lang="en-US" sz="2400" dirty="0">
              <a:solidFill>
                <a:srgbClr val="000000"/>
              </a:solidFill>
            </a:endParaRPr>
          </a:p>
          <a:p>
            <a:pPr marL="0" indent="0">
              <a:buNone/>
            </a:pPr>
            <a:r>
              <a:rPr lang="en-US" sz="2400" dirty="0">
                <a:solidFill>
                  <a:srgbClr val="000000"/>
                </a:solidFill>
              </a:rPr>
              <a:t>-Erik W. Carter</a:t>
            </a:r>
            <a:endParaRPr lang="en-US" sz="2400" dirty="0"/>
          </a:p>
        </p:txBody>
      </p:sp>
    </p:spTree>
    <p:extLst>
      <p:ext uri="{BB962C8B-B14F-4D97-AF65-F5344CB8AC3E}">
        <p14:creationId xmlns:p14="http://schemas.microsoft.com/office/powerpoint/2010/main" val="416592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BEA96-DC17-32A1-EBEE-3A2FB77D20C2}"/>
              </a:ext>
            </a:extLst>
          </p:cNvPr>
          <p:cNvSpPr>
            <a:spLocks noGrp="1"/>
          </p:cNvSpPr>
          <p:nvPr>
            <p:ph type="title"/>
          </p:nvPr>
        </p:nvSpPr>
        <p:spPr/>
        <p:txBody>
          <a:bodyPr/>
          <a:lstStyle/>
          <a:p>
            <a:r>
              <a:rPr lang="en-US" dirty="0">
                <a:latin typeface="+mn-lt"/>
              </a:rPr>
              <a:t>Erik W. Carter’s Dimensions of Belonging</a:t>
            </a:r>
          </a:p>
        </p:txBody>
      </p:sp>
      <p:sp>
        <p:nvSpPr>
          <p:cNvPr id="3" name="Content Placeholder 2">
            <a:extLst>
              <a:ext uri="{FF2B5EF4-FFF2-40B4-BE49-F238E27FC236}">
                <a16:creationId xmlns:a16="http://schemas.microsoft.com/office/drawing/2014/main" id="{C10FC0DF-9355-BBD9-F705-BC5A60963C5F}"/>
              </a:ext>
            </a:extLst>
          </p:cNvPr>
          <p:cNvSpPr>
            <a:spLocks noGrp="1"/>
          </p:cNvSpPr>
          <p:nvPr>
            <p:ph sz="half" idx="1"/>
          </p:nvPr>
        </p:nvSpPr>
        <p:spPr>
          <a:xfrm>
            <a:off x="628651" y="1854534"/>
            <a:ext cx="3886200" cy="4351338"/>
          </a:xfrm>
        </p:spPr>
        <p:txBody>
          <a:bodyPr>
            <a:normAutofit/>
          </a:bodyPr>
          <a:lstStyle/>
          <a:p>
            <a:pPr marL="457200" indent="-457200">
              <a:buFont typeface="+mj-lt"/>
              <a:buAutoNum type="arabicPeriod"/>
            </a:pPr>
            <a:r>
              <a:rPr lang="en-US" sz="2400" dirty="0"/>
              <a:t>Present</a:t>
            </a:r>
          </a:p>
          <a:p>
            <a:pPr marL="457200" indent="-457200">
              <a:buFont typeface="+mj-lt"/>
              <a:buAutoNum type="arabicPeriod"/>
            </a:pPr>
            <a:r>
              <a:rPr lang="en-US" sz="2400" dirty="0"/>
              <a:t>Invited </a:t>
            </a:r>
          </a:p>
          <a:p>
            <a:pPr marL="457200" indent="-457200">
              <a:buFont typeface="+mj-lt"/>
              <a:buAutoNum type="arabicPeriod"/>
            </a:pPr>
            <a:r>
              <a:rPr lang="en-US" sz="2400" dirty="0"/>
              <a:t>Welcomed</a:t>
            </a:r>
          </a:p>
          <a:p>
            <a:pPr marL="457200" indent="-457200">
              <a:buFont typeface="+mj-lt"/>
              <a:buAutoNum type="arabicPeriod"/>
            </a:pPr>
            <a:r>
              <a:rPr lang="en-US" sz="2400" dirty="0"/>
              <a:t>Known</a:t>
            </a:r>
          </a:p>
          <a:p>
            <a:pPr marL="457200" indent="-457200">
              <a:buFont typeface="+mj-lt"/>
              <a:buAutoNum type="arabicPeriod"/>
            </a:pPr>
            <a:r>
              <a:rPr lang="en-US" sz="2400" dirty="0"/>
              <a:t>Accepted </a:t>
            </a:r>
          </a:p>
          <a:p>
            <a:pPr marL="457200" indent="-457200">
              <a:buFont typeface="+mj-lt"/>
              <a:buAutoNum type="arabicPeriod"/>
            </a:pPr>
            <a:endParaRPr lang="en-US" dirty="0"/>
          </a:p>
        </p:txBody>
      </p:sp>
      <p:sp>
        <p:nvSpPr>
          <p:cNvPr id="6" name="Content Placeholder 5">
            <a:extLst>
              <a:ext uri="{FF2B5EF4-FFF2-40B4-BE49-F238E27FC236}">
                <a16:creationId xmlns:a16="http://schemas.microsoft.com/office/drawing/2014/main" id="{16B3D66C-9ED7-69A7-2612-2ECCE937D345}"/>
              </a:ext>
            </a:extLst>
          </p:cNvPr>
          <p:cNvSpPr>
            <a:spLocks noGrp="1"/>
          </p:cNvSpPr>
          <p:nvPr>
            <p:ph sz="half" idx="2"/>
          </p:nvPr>
        </p:nvSpPr>
        <p:spPr/>
        <p:txBody>
          <a:bodyPr>
            <a:normAutofit/>
          </a:bodyPr>
          <a:lstStyle/>
          <a:p>
            <a:pPr marL="0" indent="0">
              <a:buNone/>
            </a:pPr>
            <a:r>
              <a:rPr lang="en-US" sz="2400" dirty="0"/>
              <a:t>6. 	Supported</a:t>
            </a:r>
          </a:p>
          <a:p>
            <a:pPr marL="0" indent="0">
              <a:buNone/>
            </a:pPr>
            <a:r>
              <a:rPr lang="en-US" sz="2400" dirty="0"/>
              <a:t>7. 	Cared for</a:t>
            </a:r>
          </a:p>
          <a:p>
            <a:pPr marL="0" indent="0">
              <a:buNone/>
            </a:pPr>
            <a:r>
              <a:rPr lang="en-US" sz="2400" dirty="0"/>
              <a:t>8. 	Befriended</a:t>
            </a:r>
          </a:p>
          <a:p>
            <a:pPr marL="0" indent="0">
              <a:buNone/>
            </a:pPr>
            <a:r>
              <a:rPr lang="en-US" sz="2400" dirty="0"/>
              <a:t>9. 	Needed </a:t>
            </a:r>
          </a:p>
          <a:p>
            <a:pPr marL="0" indent="0">
              <a:buNone/>
            </a:pPr>
            <a:r>
              <a:rPr lang="en-US" sz="2400" dirty="0"/>
              <a:t>10. 	Loved</a:t>
            </a:r>
          </a:p>
        </p:txBody>
      </p:sp>
      <p:sp>
        <p:nvSpPr>
          <p:cNvPr id="5" name="TextBox 4">
            <a:extLst>
              <a:ext uri="{FF2B5EF4-FFF2-40B4-BE49-F238E27FC236}">
                <a16:creationId xmlns:a16="http://schemas.microsoft.com/office/drawing/2014/main" id="{475EAA2F-55DF-6B4C-778E-DB61F18C52C9}"/>
              </a:ext>
            </a:extLst>
          </p:cNvPr>
          <p:cNvSpPr txBox="1"/>
          <p:nvPr/>
        </p:nvSpPr>
        <p:spPr>
          <a:xfrm>
            <a:off x="433137" y="4801358"/>
            <a:ext cx="8277726" cy="984885"/>
          </a:xfrm>
          <a:prstGeom prst="rect">
            <a:avLst/>
          </a:prstGeom>
          <a:noFill/>
        </p:spPr>
        <p:txBody>
          <a:bodyPr wrap="square" rtlCol="0">
            <a:spAutoFit/>
          </a:bodyPr>
          <a:lstStyle/>
          <a:p>
            <a:pPr algn="ctr"/>
            <a:r>
              <a:rPr lang="en-US" sz="2000" dirty="0">
                <a:hlinkClick r:id="rId3"/>
              </a:rPr>
              <a:t>https://notables.vkcsites.org/2019/05/carter-explores-facets-of-true-belonging-inclusion-of-people-with-disabilities-in-our-communities/</a:t>
            </a:r>
            <a:endParaRPr lang="en-US" sz="2000" dirty="0"/>
          </a:p>
          <a:p>
            <a:pPr algn="ctr"/>
            <a:endParaRPr lang="en-US" dirty="0"/>
          </a:p>
        </p:txBody>
      </p:sp>
    </p:spTree>
    <p:extLst>
      <p:ext uri="{BB962C8B-B14F-4D97-AF65-F5344CB8AC3E}">
        <p14:creationId xmlns:p14="http://schemas.microsoft.com/office/powerpoint/2010/main" val="2164657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4FA63-F4B2-6576-837A-5D3B6EDE7BF5}"/>
              </a:ext>
            </a:extLst>
          </p:cNvPr>
          <p:cNvSpPr>
            <a:spLocks noGrp="1"/>
          </p:cNvSpPr>
          <p:nvPr>
            <p:ph type="title" idx="4294967295"/>
          </p:nvPr>
        </p:nvSpPr>
        <p:spPr/>
        <p:txBody>
          <a:bodyPr/>
          <a:lstStyle/>
          <a:p>
            <a:r>
              <a:rPr lang="en-US" dirty="0">
                <a:latin typeface="+mn-lt"/>
              </a:rPr>
              <a:t>Inclusion</a:t>
            </a:r>
          </a:p>
        </p:txBody>
      </p:sp>
      <p:sp>
        <p:nvSpPr>
          <p:cNvPr id="3" name="Content Placeholder 2">
            <a:extLst>
              <a:ext uri="{FF2B5EF4-FFF2-40B4-BE49-F238E27FC236}">
                <a16:creationId xmlns:a16="http://schemas.microsoft.com/office/drawing/2014/main" id="{2B012F14-DF3E-557B-7056-C2CC3083657F}"/>
              </a:ext>
            </a:extLst>
          </p:cNvPr>
          <p:cNvSpPr>
            <a:spLocks noGrp="1"/>
          </p:cNvSpPr>
          <p:nvPr>
            <p:ph idx="4294967295"/>
          </p:nvPr>
        </p:nvSpPr>
        <p:spPr>
          <a:xfrm>
            <a:off x="628650" y="1825445"/>
            <a:ext cx="7886700" cy="4351338"/>
          </a:xfrm>
        </p:spPr>
        <p:txBody>
          <a:body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800" b="0" i="0" u="none" strike="noStrike" kern="0" cap="none" spc="0" normalizeH="0" baseline="0" noProof="0" dirty="0">
                <a:ln>
                  <a:noFill/>
                </a:ln>
                <a:solidFill>
                  <a:srgbClr val="002060"/>
                </a:solidFill>
                <a:effectLst/>
                <a:uLnTx/>
                <a:uFillTx/>
                <a:latin typeface="+mn-lt"/>
                <a:ea typeface="Times New Roman" panose="02020603050405020304" pitchFamily="18" charset="0"/>
                <a:cs typeface="Calibri" panose="020F0502020204030204" pitchFamily="34" charset="0"/>
              </a:rPr>
              <a:t>Some long-time advocates are wondering why we are still talking about inclusion. </a:t>
            </a: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800" b="0" i="0" u="none" strike="noStrike" kern="0" cap="none" spc="0" normalizeH="0" baseline="0" noProof="0" dirty="0">
              <a:ln>
                <a:noFill/>
              </a:ln>
              <a:solidFill>
                <a:srgbClr val="002060"/>
              </a:solidFill>
              <a:effectLst/>
              <a:uLnTx/>
              <a:uFillTx/>
              <a:latin typeface="+mn-lt"/>
              <a:ea typeface="+mn-ea"/>
              <a:cs typeface="Calibri" panose="020F0502020204030204" pitchFamily="34" charset="0"/>
            </a:endParaRP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800" b="0" i="0" u="none" strike="noStrike" kern="0" cap="none" spc="0" normalizeH="0" baseline="0" noProof="0" dirty="0">
                <a:ln>
                  <a:noFill/>
                </a:ln>
                <a:solidFill>
                  <a:srgbClr val="002060"/>
                </a:solidFill>
                <a:effectLst/>
                <a:uLnTx/>
                <a:uFillTx/>
                <a:latin typeface="+mn-lt"/>
                <a:ea typeface="+mn-ea"/>
                <a:cs typeface="Calibri" panose="020F0502020204030204" pitchFamily="34" charset="0"/>
              </a:rPr>
              <a:t>If all children belong, why not start </a:t>
            </a:r>
            <a:r>
              <a:rPr kumimoji="0" lang="en-US" sz="2800" b="1" i="0" u="none" strike="noStrike" kern="0" cap="none" spc="0" normalizeH="0" baseline="0" noProof="0" dirty="0">
                <a:ln>
                  <a:noFill/>
                </a:ln>
                <a:solidFill>
                  <a:srgbClr val="002060"/>
                </a:solidFill>
                <a:effectLst/>
                <a:uLnTx/>
                <a:uFillTx/>
                <a:latin typeface="+mn-lt"/>
                <a:ea typeface="+mn-ea"/>
                <a:cs typeface="Calibri" panose="020F0502020204030204" pitchFamily="34" charset="0"/>
              </a:rPr>
              <a:t>all </a:t>
            </a:r>
            <a:r>
              <a:rPr kumimoji="0" lang="en-US" sz="2800" b="0" i="0" u="none" strike="noStrike" kern="0" cap="none" spc="0" normalizeH="0" baseline="0" noProof="0" dirty="0">
                <a:ln>
                  <a:noFill/>
                </a:ln>
                <a:solidFill>
                  <a:srgbClr val="002060"/>
                </a:solidFill>
                <a:effectLst/>
                <a:uLnTx/>
                <a:uFillTx/>
                <a:latin typeface="+mn-lt"/>
                <a:ea typeface="+mn-ea"/>
                <a:cs typeface="Calibri" panose="020F0502020204030204" pitchFamily="34" charset="0"/>
              </a:rPr>
              <a:t>children in high-quality general education settings and provide the embedded and intentional supports and services they need to be successful?</a:t>
            </a: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800" b="0" i="0" u="none" strike="noStrike" kern="0" cap="none" spc="0" normalizeH="0" baseline="0" noProof="0" dirty="0">
              <a:ln>
                <a:noFill/>
              </a:ln>
              <a:solidFill>
                <a:srgbClr val="0070C0"/>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0" cap="none" spc="0" normalizeH="0" baseline="0" noProof="0" dirty="0">
                <a:ln>
                  <a:noFill/>
                </a:ln>
                <a:solidFill>
                  <a:srgbClr val="333333"/>
                </a:solidFill>
                <a:effectLst/>
                <a:uLnTx/>
                <a:uFillTx/>
                <a:latin typeface="Calibri" panose="020F0502020204030204" pitchFamily="34" charset="0"/>
                <a:ea typeface="+mn-ea"/>
                <a:cs typeface="Calibri" panose="020F0502020204030204" pitchFamily="34" charset="0"/>
              </a:rPr>
              <a:t> </a:t>
            </a:r>
            <a:endParaRPr kumimoji="0" lang="en-US" sz="21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879291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A78A3-8402-DC2A-45F8-940906D41EF8}"/>
              </a:ext>
            </a:extLst>
          </p:cNvPr>
          <p:cNvSpPr>
            <a:spLocks noGrp="1"/>
          </p:cNvSpPr>
          <p:nvPr>
            <p:ph type="title"/>
          </p:nvPr>
        </p:nvSpPr>
        <p:spPr>
          <a:xfrm>
            <a:off x="628650" y="244812"/>
            <a:ext cx="7886700" cy="1325563"/>
          </a:xfrm>
        </p:spPr>
        <p:txBody>
          <a:bodyPr/>
          <a:lstStyle/>
          <a:p>
            <a:r>
              <a:rPr lang="en-US" dirty="0"/>
              <a:t>The Future: Participation &amp; Belonging</a:t>
            </a:r>
          </a:p>
        </p:txBody>
      </p:sp>
      <p:sp>
        <p:nvSpPr>
          <p:cNvPr id="3" name="Content Placeholder 2">
            <a:extLst>
              <a:ext uri="{FF2B5EF4-FFF2-40B4-BE49-F238E27FC236}">
                <a16:creationId xmlns:a16="http://schemas.microsoft.com/office/drawing/2014/main" id="{07990136-CE98-13E2-DFD3-2DD400E75B0B}"/>
              </a:ext>
            </a:extLst>
          </p:cNvPr>
          <p:cNvSpPr>
            <a:spLocks noGrp="1"/>
          </p:cNvSpPr>
          <p:nvPr>
            <p:ph idx="1"/>
          </p:nvPr>
        </p:nvSpPr>
        <p:spPr>
          <a:xfrm>
            <a:off x="628650" y="1456656"/>
            <a:ext cx="7886700" cy="4351338"/>
          </a:xfrm>
        </p:spPr>
        <p:txBody>
          <a:bodyPr>
            <a:normAutofit/>
          </a:bodyPr>
          <a:lstStyle/>
          <a:p>
            <a:pPr marL="0" indent="0">
              <a:buNone/>
            </a:pPr>
            <a:endParaRPr lang="en-US" dirty="0"/>
          </a:p>
          <a:p>
            <a:pPr marL="0" indent="0">
              <a:buNone/>
            </a:pPr>
            <a:r>
              <a:rPr lang="en-US" sz="2400" dirty="0"/>
              <a:t>Beginning with full participation in the classes children would participate if not for their disability levels the playing field and allows specialized instruction to be layered upon a solid foundation.  </a:t>
            </a:r>
          </a:p>
          <a:p>
            <a:pPr marL="0" indent="0">
              <a:buNone/>
            </a:pPr>
            <a:endParaRPr lang="en-US" sz="2400" dirty="0"/>
          </a:p>
          <a:p>
            <a:pPr marL="0" indent="0">
              <a:buNone/>
            </a:pPr>
            <a:r>
              <a:rPr lang="en-US" sz="2400" dirty="0"/>
              <a:t>It is not until all children belong, are accepted without questions, and are supported as full members of the learning community that we will begin to see the positive outcomes for children with disabilities.  </a:t>
            </a:r>
          </a:p>
          <a:p>
            <a:pPr marL="0" indent="0">
              <a:buNone/>
            </a:pPr>
            <a:endParaRPr lang="en-US" dirty="0"/>
          </a:p>
        </p:txBody>
      </p:sp>
    </p:spTree>
    <p:extLst>
      <p:ext uri="{BB962C8B-B14F-4D97-AF65-F5344CB8AC3E}">
        <p14:creationId xmlns:p14="http://schemas.microsoft.com/office/powerpoint/2010/main" val="488879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5C106-0653-4B0F-7638-69A5F4DA0DAB}"/>
              </a:ext>
            </a:extLst>
          </p:cNvPr>
          <p:cNvSpPr>
            <a:spLocks noGrp="1"/>
          </p:cNvSpPr>
          <p:nvPr>
            <p:ph type="title"/>
          </p:nvPr>
        </p:nvSpPr>
        <p:spPr/>
        <p:txBody>
          <a:bodyPr/>
          <a:lstStyle/>
          <a:p>
            <a:r>
              <a:rPr lang="en-US" dirty="0"/>
              <a:t>Disclaimer</a:t>
            </a:r>
          </a:p>
        </p:txBody>
      </p:sp>
      <p:sp>
        <p:nvSpPr>
          <p:cNvPr id="6" name="Content Placeholder 2">
            <a:extLst>
              <a:ext uri="{FF2B5EF4-FFF2-40B4-BE49-F238E27FC236}">
                <a16:creationId xmlns:a16="http://schemas.microsoft.com/office/drawing/2014/main" id="{9A48A6D4-1F5F-1C17-2E03-ECE9275FF8CA}"/>
              </a:ext>
            </a:extLst>
          </p:cNvPr>
          <p:cNvSpPr txBox="1">
            <a:spLocks/>
          </p:cNvSpPr>
          <p:nvPr/>
        </p:nvSpPr>
        <p:spPr>
          <a:xfrm>
            <a:off x="628650" y="2067705"/>
            <a:ext cx="8268215" cy="3263504"/>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1285875" indent="0">
              <a:lnSpc>
                <a:spcPct val="106000"/>
              </a:lnSpc>
              <a:spcBef>
                <a:spcPts val="0"/>
              </a:spcBef>
              <a:spcAft>
                <a:spcPts val="800"/>
              </a:spcAft>
              <a:buFont typeface="Arial" panose="020B0604020202020204" pitchFamily="34" charset="0"/>
              <a:buNone/>
            </a:pPr>
            <a:r>
              <a:rPr lang="en-US"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This is a product of the Early Childhood Personnel Center (ECPC) awarded to the University of Connecticut Center for Excellence in Developmental Disabilities and was made possible by Cooperative Agreement #H325B170008 which is funded by the U.S. Department of Education, Office of Special Education Programs. However, the content does not necessarily represent the policy of the Department of Education, and you should not assume endorsement by the Federal Government. University of Connecticut Center for Excellence in Developmental Disabilities Education, Research and Service© 2022. All rights reserved. </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6000"/>
              </a:lnSpc>
              <a:spcBef>
                <a:spcPts val="0"/>
              </a:spcBef>
              <a:spcAft>
                <a:spcPts val="800"/>
              </a:spcAft>
            </a:pPr>
            <a:r>
              <a:rPr lang="en-US"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263 Farmington Avenue, Farmington, CT 06030-6222 • 860.679.1500 • infoucedd@uchc.edu</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endParaRPr lang="en-US" sz="1600" dirty="0"/>
          </a:p>
        </p:txBody>
      </p:sp>
    </p:spTree>
    <p:extLst>
      <p:ext uri="{BB962C8B-B14F-4D97-AF65-F5344CB8AC3E}">
        <p14:creationId xmlns:p14="http://schemas.microsoft.com/office/powerpoint/2010/main" val="564094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C7886-712A-69FF-6414-DFE104C9BA9F}"/>
              </a:ext>
            </a:extLst>
          </p:cNvPr>
          <p:cNvSpPr>
            <a:spLocks noGrp="1"/>
          </p:cNvSpPr>
          <p:nvPr>
            <p:ph type="title"/>
          </p:nvPr>
        </p:nvSpPr>
        <p:spPr/>
        <p:txBody>
          <a:bodyPr/>
          <a:lstStyle/>
          <a:p>
            <a:r>
              <a:rPr lang="en-US" dirty="0"/>
              <a:t>Early Childhood Inclusion</a:t>
            </a:r>
          </a:p>
        </p:txBody>
      </p:sp>
      <p:sp>
        <p:nvSpPr>
          <p:cNvPr id="3" name="Content Placeholder 2">
            <a:extLst>
              <a:ext uri="{FF2B5EF4-FFF2-40B4-BE49-F238E27FC236}">
                <a16:creationId xmlns:a16="http://schemas.microsoft.com/office/drawing/2014/main" id="{AEC6E219-4C79-8F7A-E5B5-9560C2B55825}"/>
              </a:ext>
            </a:extLst>
          </p:cNvPr>
          <p:cNvSpPr>
            <a:spLocks noGrp="1"/>
          </p:cNvSpPr>
          <p:nvPr>
            <p:ph idx="1"/>
          </p:nvPr>
        </p:nvSpPr>
        <p:spPr/>
        <p:txBody>
          <a:bodyPr/>
          <a:lstStyle/>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Introduction to Early Childhood Inclusion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The Early Childhood Environment </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Specialized Instruction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Importance of Collaboration </a:t>
            </a:r>
          </a:p>
          <a:p>
            <a:pPr marL="257175" indent="-257175">
              <a:lnSpc>
                <a:spcPct val="107000"/>
              </a:lnSpc>
              <a:spcBef>
                <a:spcPts val="0"/>
              </a:spcBef>
              <a:buFont typeface="+mj-lt"/>
              <a:buAutoNum type="arabicPeriod"/>
            </a:pPr>
            <a:r>
              <a:rPr lang="en-US" sz="2400" b="1" kern="100" dirty="0">
                <a:solidFill>
                  <a:srgbClr val="0070C0"/>
                </a:solidFill>
                <a:latin typeface="Calibri" panose="020F0502020204030204" pitchFamily="34" charset="0"/>
                <a:ea typeface="Calibri" panose="020F0502020204030204" pitchFamily="34" charset="0"/>
                <a:cs typeface="Calibri" panose="020F0502020204030204" pitchFamily="34" charset="0"/>
              </a:rPr>
              <a:t>The Future of Inclusion</a:t>
            </a:r>
          </a:p>
          <a:p>
            <a:pPr marL="0" indent="0">
              <a:buNone/>
            </a:pPr>
            <a:endParaRPr lang="en-US" dirty="0"/>
          </a:p>
        </p:txBody>
      </p:sp>
    </p:spTree>
    <p:extLst>
      <p:ext uri="{BB962C8B-B14F-4D97-AF65-F5344CB8AC3E}">
        <p14:creationId xmlns:p14="http://schemas.microsoft.com/office/powerpoint/2010/main" val="4257645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65A00-37C9-E33D-99CD-8299344347A6}"/>
              </a:ext>
            </a:extLst>
          </p:cNvPr>
          <p:cNvSpPr>
            <a:spLocks noGrp="1"/>
          </p:cNvSpPr>
          <p:nvPr>
            <p:ph type="title"/>
          </p:nvPr>
        </p:nvSpPr>
        <p:spPr/>
        <p:txBody>
          <a:bodyPr>
            <a:normAutofit/>
          </a:bodyPr>
          <a:lstStyle/>
          <a:p>
            <a:r>
              <a:rPr lang="en-US" b="1"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The Future of Early Childhood Inclusion</a:t>
            </a:r>
            <a:br>
              <a:rPr lang="en-US"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dirty="0"/>
              <a:t>Topics</a:t>
            </a:r>
          </a:p>
        </p:txBody>
      </p:sp>
      <p:sp>
        <p:nvSpPr>
          <p:cNvPr id="3" name="Content Placeholder 2">
            <a:extLst>
              <a:ext uri="{FF2B5EF4-FFF2-40B4-BE49-F238E27FC236}">
                <a16:creationId xmlns:a16="http://schemas.microsoft.com/office/drawing/2014/main" id="{D8CF5CD4-D044-FD3C-3FA7-4AA2C232A4A5}"/>
              </a:ext>
            </a:extLst>
          </p:cNvPr>
          <p:cNvSpPr>
            <a:spLocks noGrp="1"/>
          </p:cNvSpPr>
          <p:nvPr>
            <p:ph idx="1"/>
          </p:nvPr>
        </p:nvSpPr>
        <p:spPr>
          <a:xfrm>
            <a:off x="748966" y="2010109"/>
            <a:ext cx="7886700" cy="4351338"/>
          </a:xfrm>
        </p:spPr>
        <p:txBody>
          <a:bodyPr/>
          <a:lstStyle/>
          <a:p>
            <a:r>
              <a:rPr lang="en-US" sz="2400" dirty="0"/>
              <a:t>Where We’ve Been</a:t>
            </a:r>
          </a:p>
          <a:p>
            <a:r>
              <a:rPr lang="en-US" sz="2400" dirty="0"/>
              <a:t>Lack of Progress</a:t>
            </a:r>
          </a:p>
          <a:p>
            <a:r>
              <a:rPr lang="en-US" sz="2400" dirty="0"/>
              <a:t>Where We’re Going</a:t>
            </a:r>
          </a:p>
          <a:p>
            <a:pPr marL="0" indent="0">
              <a:buNone/>
            </a:pPr>
            <a:endParaRPr lang="en-US" dirty="0"/>
          </a:p>
        </p:txBody>
      </p:sp>
    </p:spTree>
    <p:extLst>
      <p:ext uri="{BB962C8B-B14F-4D97-AF65-F5344CB8AC3E}">
        <p14:creationId xmlns:p14="http://schemas.microsoft.com/office/powerpoint/2010/main" val="2426798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C21F55-26BB-8A08-3EF2-6CC29496AD5A}"/>
              </a:ext>
            </a:extLst>
          </p:cNvPr>
          <p:cNvSpPr>
            <a:spLocks noGrp="1"/>
          </p:cNvSpPr>
          <p:nvPr>
            <p:ph type="title"/>
          </p:nvPr>
        </p:nvSpPr>
        <p:spPr>
          <a:xfrm>
            <a:off x="628650" y="153189"/>
            <a:ext cx="7886700" cy="1325563"/>
          </a:xfrm>
        </p:spPr>
        <p:txBody>
          <a:bodyPr/>
          <a:lstStyle/>
          <a:p>
            <a:r>
              <a:rPr lang="en-US" dirty="0"/>
              <a:t>Historically</a:t>
            </a:r>
          </a:p>
        </p:txBody>
      </p:sp>
      <p:sp>
        <p:nvSpPr>
          <p:cNvPr id="2" name="Text Placeholder 1"/>
          <p:cNvSpPr>
            <a:spLocks noGrp="1"/>
          </p:cNvSpPr>
          <p:nvPr>
            <p:ph idx="1"/>
          </p:nvPr>
        </p:nvSpPr>
        <p:spPr>
          <a:xfrm>
            <a:off x="628649" y="1478752"/>
            <a:ext cx="8066171" cy="4351338"/>
          </a:xfrm>
        </p:spPr>
        <p:txBody>
          <a:bodyPr>
            <a:normAutofit/>
          </a:bodyPr>
          <a:lstStyle/>
          <a:p>
            <a:pPr marL="0" indent="0">
              <a:buNone/>
            </a:pPr>
            <a:r>
              <a:rPr lang="en-US" sz="2400" dirty="0"/>
              <a:t>Instead of including children with disabilities in existing general early childhood programs, districts across the country have chosen to design classrooms specifically for children with disabilities and include peers without disabilities.  </a:t>
            </a:r>
          </a:p>
          <a:p>
            <a:pPr marL="0" indent="0">
              <a:buNone/>
            </a:pPr>
            <a:endParaRPr lang="en-US" sz="2400" dirty="0"/>
          </a:p>
          <a:p>
            <a:pPr marL="0" indent="0">
              <a:buNone/>
            </a:pPr>
            <a:r>
              <a:rPr lang="en-US" sz="2400" dirty="0"/>
              <a:t>Districts call these classes </a:t>
            </a:r>
            <a:r>
              <a:rPr lang="en-US" sz="2400" i="1" dirty="0"/>
              <a:t>Inclusion Classes </a:t>
            </a:r>
            <a:r>
              <a:rPr lang="en-US" sz="2400" dirty="0"/>
              <a:t>or</a:t>
            </a:r>
            <a:r>
              <a:rPr lang="en-US" sz="2400" i="1" dirty="0"/>
              <a:t> Integrated Preschool Classes. </a:t>
            </a:r>
            <a:endParaRPr lang="en-US" sz="2400" dirty="0"/>
          </a:p>
          <a:p>
            <a:pPr marL="0" indent="0">
              <a:buNone/>
            </a:pPr>
            <a:endParaRPr lang="en-US" sz="2400" dirty="0"/>
          </a:p>
          <a:p>
            <a:pPr marL="0" indent="0">
              <a:buNone/>
            </a:pPr>
            <a:r>
              <a:rPr lang="en-US" sz="2400" dirty="0"/>
              <a:t>For years, states/districts have been creating and implementing these </a:t>
            </a:r>
            <a:r>
              <a:rPr lang="en-US" sz="2400" b="1" dirty="0"/>
              <a:t>different </a:t>
            </a:r>
            <a:r>
              <a:rPr lang="en-US" sz="2400" dirty="0"/>
              <a:t>programs with almost automatic placement once a child is found eligible for special education.  </a:t>
            </a:r>
          </a:p>
          <a:p>
            <a:pPr marL="0" indent="0">
              <a:buNone/>
            </a:pPr>
            <a:endParaRPr lang="en-US" sz="2400" dirty="0"/>
          </a:p>
          <a:p>
            <a:pPr lvl="1">
              <a:buFont typeface="Courier New" panose="02070309020205020404" pitchFamily="49" charset="0"/>
              <a:buChar char="o"/>
            </a:pPr>
            <a:endParaRPr lang="en-US" sz="2400" dirty="0"/>
          </a:p>
          <a:p>
            <a:pPr marL="0" indent="0">
              <a:buNone/>
            </a:pPr>
            <a:endParaRPr lang="en-US" sz="3200" dirty="0">
              <a:solidFill>
                <a:srgbClr val="002060"/>
              </a:solidFill>
            </a:endParaRPr>
          </a:p>
        </p:txBody>
      </p:sp>
    </p:spTree>
    <p:extLst>
      <p:ext uri="{BB962C8B-B14F-4D97-AF65-F5344CB8AC3E}">
        <p14:creationId xmlns:p14="http://schemas.microsoft.com/office/powerpoint/2010/main" val="2406997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69EF8-52DC-5D6E-F996-1EB1A71FE05F}"/>
              </a:ext>
            </a:extLst>
          </p:cNvPr>
          <p:cNvSpPr>
            <a:spLocks noGrp="1"/>
          </p:cNvSpPr>
          <p:nvPr>
            <p:ph type="title"/>
          </p:nvPr>
        </p:nvSpPr>
        <p:spPr>
          <a:xfrm>
            <a:off x="628651" y="0"/>
            <a:ext cx="7886700" cy="1325563"/>
          </a:xfrm>
        </p:spPr>
        <p:txBody>
          <a:bodyPr/>
          <a:lstStyle/>
          <a:p>
            <a:r>
              <a:rPr lang="en-US" dirty="0"/>
              <a:t>Challenges to the “Inclusion Class”</a:t>
            </a:r>
          </a:p>
        </p:txBody>
      </p:sp>
      <p:sp>
        <p:nvSpPr>
          <p:cNvPr id="3" name="Content Placeholder 2">
            <a:extLst>
              <a:ext uri="{FF2B5EF4-FFF2-40B4-BE49-F238E27FC236}">
                <a16:creationId xmlns:a16="http://schemas.microsoft.com/office/drawing/2014/main" id="{1840C741-D966-BA9D-56C2-C71BE948E52C}"/>
              </a:ext>
            </a:extLst>
          </p:cNvPr>
          <p:cNvSpPr>
            <a:spLocks noGrp="1"/>
          </p:cNvSpPr>
          <p:nvPr>
            <p:ph idx="1"/>
          </p:nvPr>
        </p:nvSpPr>
        <p:spPr>
          <a:xfrm>
            <a:off x="628650" y="1354426"/>
            <a:ext cx="7579435" cy="4321676"/>
          </a:xfrm>
        </p:spPr>
        <p:txBody>
          <a:bodyPr>
            <a:normAutofit fontScale="32500" lnSpcReduction="20000"/>
          </a:bodyPr>
          <a:lstStyle/>
          <a:p>
            <a:pPr marL="0" indent="0">
              <a:buNone/>
            </a:pPr>
            <a:r>
              <a:rPr lang="en-US" sz="8000" dirty="0"/>
              <a:t>Although the intention has been good, we are now learning about potential negative impacts. </a:t>
            </a:r>
          </a:p>
          <a:p>
            <a:pPr marL="0" indent="0">
              <a:buNone/>
            </a:pPr>
            <a:endParaRPr lang="en-US" sz="8000" dirty="0"/>
          </a:p>
          <a:p>
            <a:r>
              <a:rPr lang="en-US" sz="8000" dirty="0"/>
              <a:t>Lack of connection to a high-quality curriculum and best practice and reduced expectations</a:t>
            </a:r>
          </a:p>
          <a:p>
            <a:r>
              <a:rPr lang="en-US" sz="8000" dirty="0"/>
              <a:t>Unnatural ratios of children with and without disabilities and limited access to children with age-appropriate skills</a:t>
            </a:r>
          </a:p>
          <a:p>
            <a:r>
              <a:rPr lang="en-US" sz="8000" dirty="0"/>
              <a:t>The exclusion of children as districts tend to have a defined number of these inclusion classes</a:t>
            </a:r>
          </a:p>
          <a:p>
            <a:pPr marL="0" indent="0">
              <a:buNone/>
            </a:pPr>
            <a:endParaRPr lang="en-US" dirty="0"/>
          </a:p>
        </p:txBody>
      </p:sp>
    </p:spTree>
    <p:extLst>
      <p:ext uri="{BB962C8B-B14F-4D97-AF65-F5344CB8AC3E}">
        <p14:creationId xmlns:p14="http://schemas.microsoft.com/office/powerpoint/2010/main" val="3828721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69EF8-52DC-5D6E-F996-1EB1A71FE05F}"/>
              </a:ext>
            </a:extLst>
          </p:cNvPr>
          <p:cNvSpPr>
            <a:spLocks noGrp="1"/>
          </p:cNvSpPr>
          <p:nvPr>
            <p:ph type="title"/>
          </p:nvPr>
        </p:nvSpPr>
        <p:spPr>
          <a:xfrm>
            <a:off x="628651" y="0"/>
            <a:ext cx="7886700" cy="1325563"/>
          </a:xfrm>
        </p:spPr>
        <p:txBody>
          <a:bodyPr/>
          <a:lstStyle/>
          <a:p>
            <a:r>
              <a:rPr lang="en-US" dirty="0"/>
              <a:t>Challenges to the “Inclusion Class” cont. </a:t>
            </a:r>
          </a:p>
        </p:txBody>
      </p:sp>
      <p:sp>
        <p:nvSpPr>
          <p:cNvPr id="3" name="Content Placeholder 2">
            <a:extLst>
              <a:ext uri="{FF2B5EF4-FFF2-40B4-BE49-F238E27FC236}">
                <a16:creationId xmlns:a16="http://schemas.microsoft.com/office/drawing/2014/main" id="{1840C741-D966-BA9D-56C2-C71BE948E52C}"/>
              </a:ext>
            </a:extLst>
          </p:cNvPr>
          <p:cNvSpPr>
            <a:spLocks noGrp="1"/>
          </p:cNvSpPr>
          <p:nvPr>
            <p:ph idx="1"/>
          </p:nvPr>
        </p:nvSpPr>
        <p:spPr>
          <a:xfrm>
            <a:off x="703346" y="1268162"/>
            <a:ext cx="7483223" cy="4321676"/>
          </a:xfrm>
        </p:spPr>
        <p:txBody>
          <a:bodyPr>
            <a:normAutofit fontScale="32500" lnSpcReduction="20000"/>
          </a:bodyPr>
          <a:lstStyle/>
          <a:p>
            <a:pPr marL="0" indent="0">
              <a:buNone/>
            </a:pPr>
            <a:endParaRPr lang="en-US" sz="8000" dirty="0"/>
          </a:p>
          <a:p>
            <a:r>
              <a:rPr lang="en-US" sz="8000" dirty="0"/>
              <a:t>The exclusion of children with moderate to more severe disabilities, as only the children deemed most able, highest-functioning, or ‘ready’ are chosen to participate </a:t>
            </a:r>
          </a:p>
          <a:p>
            <a:r>
              <a:rPr lang="en-US" sz="8000" dirty="0"/>
              <a:t>A belief that a child needs a specialized classroom with full-time special education support causing a lack of access to general education in the future</a:t>
            </a:r>
          </a:p>
          <a:p>
            <a:r>
              <a:rPr lang="en-US" sz="8000" dirty="0"/>
              <a:t>A trajectory of exclusion for those children not chosen to participate as children that begin their education in segregated environments often remain segregated </a:t>
            </a:r>
          </a:p>
          <a:p>
            <a:pPr marL="0" indent="0">
              <a:buNone/>
            </a:pPr>
            <a:endParaRPr lang="en-US" dirty="0"/>
          </a:p>
        </p:txBody>
      </p:sp>
    </p:spTree>
    <p:extLst>
      <p:ext uri="{BB962C8B-B14F-4D97-AF65-F5344CB8AC3E}">
        <p14:creationId xmlns:p14="http://schemas.microsoft.com/office/powerpoint/2010/main" val="3069655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F2872E4-E68C-4B0E-6303-6A8A60B928F9}"/>
              </a:ext>
            </a:extLst>
          </p:cNvPr>
          <p:cNvSpPr>
            <a:spLocks noGrp="1"/>
          </p:cNvSpPr>
          <p:nvPr>
            <p:ph type="title"/>
          </p:nvPr>
        </p:nvSpPr>
        <p:spPr/>
        <p:txBody>
          <a:bodyPr/>
          <a:lstStyle/>
          <a:p>
            <a:r>
              <a:rPr lang="en-US" dirty="0">
                <a:latin typeface="+mn-lt"/>
              </a:rPr>
              <a:t>Parallel Paths</a:t>
            </a:r>
          </a:p>
        </p:txBody>
      </p:sp>
      <p:sp>
        <p:nvSpPr>
          <p:cNvPr id="10" name="Content Placeholder 9">
            <a:extLst>
              <a:ext uri="{FF2B5EF4-FFF2-40B4-BE49-F238E27FC236}">
                <a16:creationId xmlns:a16="http://schemas.microsoft.com/office/drawing/2014/main" id="{80E5D755-619B-69A5-EA92-DD65AB9D5E99}"/>
              </a:ext>
            </a:extLst>
          </p:cNvPr>
          <p:cNvSpPr>
            <a:spLocks noGrp="1"/>
          </p:cNvSpPr>
          <p:nvPr>
            <p:ph idx="1"/>
          </p:nvPr>
        </p:nvSpPr>
        <p:spPr/>
        <p:txBody>
          <a:bodyPr/>
          <a:lstStyle/>
          <a:p>
            <a:pPr marL="0" indent="0">
              <a:buNone/>
            </a:pPr>
            <a:r>
              <a:rPr lang="en-US" sz="2400" dirty="0"/>
              <a:t>These special education classes are different from the general EC classes, where parents might send their child if not for their disability.</a:t>
            </a:r>
          </a:p>
          <a:p>
            <a:pPr marL="0" indent="0">
              <a:buNone/>
            </a:pPr>
            <a:endParaRPr lang="en-US" sz="2400" dirty="0"/>
          </a:p>
          <a:p>
            <a:pPr marL="0" indent="0">
              <a:buNone/>
            </a:pPr>
            <a:r>
              <a:rPr lang="en-US" sz="2400" dirty="0"/>
              <a:t>The creation of these parallel paths for our youngest learners has often led to a trajectory of separation, lack of access to higher-level coursework, and a reduction of outcomes. </a:t>
            </a:r>
          </a:p>
          <a:p>
            <a:pPr marL="0" indent="0">
              <a:buNone/>
            </a:pPr>
            <a:endParaRPr lang="en-US" dirty="0"/>
          </a:p>
        </p:txBody>
      </p:sp>
    </p:spTree>
    <p:extLst>
      <p:ext uri="{BB962C8B-B14F-4D97-AF65-F5344CB8AC3E}">
        <p14:creationId xmlns:p14="http://schemas.microsoft.com/office/powerpoint/2010/main" val="1687648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55697-6770-50DC-A789-2FF83C67560F}"/>
              </a:ext>
            </a:extLst>
          </p:cNvPr>
          <p:cNvSpPr>
            <a:spLocks noGrp="1"/>
          </p:cNvSpPr>
          <p:nvPr>
            <p:ph type="title" idx="4294967295"/>
          </p:nvPr>
        </p:nvSpPr>
        <p:spPr>
          <a:xfrm>
            <a:off x="628650" y="-1325563"/>
            <a:ext cx="7886700" cy="1325563"/>
          </a:xfrm>
        </p:spPr>
        <p:txBody>
          <a:bodyPr vert="horz" lIns="91440" tIns="45720" rIns="91440" bIns="45720" rtlCol="0" anchor="b">
            <a:normAutofit/>
          </a:bodyPr>
          <a:lstStyle/>
          <a:p>
            <a:r>
              <a:rPr lang="en-US" dirty="0"/>
              <a:t>Is separate ever equal?</a:t>
            </a:r>
          </a:p>
        </p:txBody>
      </p:sp>
      <p:sp>
        <p:nvSpPr>
          <p:cNvPr id="3" name="Text Placeholder 2"/>
          <p:cNvSpPr>
            <a:spLocks noGrp="1"/>
          </p:cNvSpPr>
          <p:nvPr>
            <p:ph idx="4294967295"/>
          </p:nvPr>
        </p:nvSpPr>
        <p:spPr>
          <a:xfrm>
            <a:off x="698739" y="1181729"/>
            <a:ext cx="7886700" cy="4351337"/>
          </a:xfrm>
        </p:spPr>
        <p:txBody>
          <a:bodyPr>
            <a:noAutofit/>
          </a:bodyPr>
          <a:lstStyle/>
          <a:p>
            <a:pPr marL="0" indent="0" algn="ctr">
              <a:buNone/>
            </a:pPr>
            <a:endParaRPr lang="en-US" sz="3000" b="1" dirty="0">
              <a:solidFill>
                <a:srgbClr val="0070C0"/>
              </a:solidFill>
            </a:endParaRPr>
          </a:p>
          <a:p>
            <a:pPr marL="0" indent="0" algn="ctr">
              <a:buNone/>
            </a:pPr>
            <a:endParaRPr lang="en-US" sz="3000" b="1" dirty="0">
              <a:solidFill>
                <a:srgbClr val="0070C0"/>
              </a:solidFill>
            </a:endParaRPr>
          </a:p>
          <a:p>
            <a:pPr marL="0" indent="0" algn="ctr">
              <a:buNone/>
            </a:pPr>
            <a:r>
              <a:rPr lang="en-US" sz="3600" b="1" dirty="0">
                <a:solidFill>
                  <a:srgbClr val="0070C0"/>
                </a:solidFill>
              </a:rPr>
              <a:t>One must ask, “Is separate ever equal?”</a:t>
            </a:r>
          </a:p>
          <a:p>
            <a:pPr marL="0" indent="0" algn="ctr">
              <a:buNone/>
            </a:pPr>
            <a:endParaRPr lang="en-US" sz="3000" b="1" dirty="0">
              <a:solidFill>
                <a:srgbClr val="0070C0"/>
              </a:solidFill>
            </a:endParaRPr>
          </a:p>
          <a:p>
            <a:pPr marL="0" indent="0">
              <a:buNone/>
            </a:pPr>
            <a:endParaRPr lang="en-US" sz="2400" dirty="0"/>
          </a:p>
        </p:txBody>
      </p:sp>
    </p:spTree>
    <p:extLst>
      <p:ext uri="{BB962C8B-B14F-4D97-AF65-F5344CB8AC3E}">
        <p14:creationId xmlns:p14="http://schemas.microsoft.com/office/powerpoint/2010/main" val="195705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8E0F8-746B-40EA-54E4-486A85EB452C}"/>
              </a:ext>
            </a:extLst>
          </p:cNvPr>
          <p:cNvSpPr>
            <a:spLocks noGrp="1"/>
          </p:cNvSpPr>
          <p:nvPr>
            <p:ph type="title"/>
          </p:nvPr>
        </p:nvSpPr>
        <p:spPr/>
        <p:txBody>
          <a:bodyPr/>
          <a:lstStyle/>
          <a:p>
            <a:r>
              <a:rPr lang="en-US" dirty="0"/>
              <a:t>Bigger than us…</a:t>
            </a:r>
          </a:p>
        </p:txBody>
      </p:sp>
      <p:sp>
        <p:nvSpPr>
          <p:cNvPr id="3" name="Content Placeholder 2">
            <a:extLst>
              <a:ext uri="{FF2B5EF4-FFF2-40B4-BE49-F238E27FC236}">
                <a16:creationId xmlns:a16="http://schemas.microsoft.com/office/drawing/2014/main" id="{94322111-A9F5-40F9-7742-8C7F060B2F97}"/>
              </a:ext>
            </a:extLst>
          </p:cNvPr>
          <p:cNvSpPr>
            <a:spLocks noGrp="1"/>
          </p:cNvSpPr>
          <p:nvPr>
            <p:ph idx="1"/>
          </p:nvPr>
        </p:nvSpPr>
        <p:spPr>
          <a:xfrm>
            <a:off x="628650" y="1961983"/>
            <a:ext cx="8042108" cy="4351338"/>
          </a:xfrm>
        </p:spPr>
        <p:txBody>
          <a:bodyPr/>
          <a:lstStyle/>
          <a:p>
            <a:pPr marL="0" indent="0">
              <a:buNone/>
            </a:pPr>
            <a:r>
              <a:rPr lang="en-US" sz="2400" dirty="0"/>
              <a:t>“…equal opportunity is one of America’s most cherished ideals. Being meaningfully included as a member of society is the first step to equal opportunity and is every person’s right – a right supported by our laws.” </a:t>
            </a:r>
          </a:p>
          <a:p>
            <a:pPr marL="0" indent="0">
              <a:buNone/>
            </a:pPr>
            <a:endParaRPr lang="en-US" sz="2400" dirty="0"/>
          </a:p>
          <a:p>
            <a:pPr marL="0" indent="0">
              <a:buNone/>
            </a:pPr>
            <a:endParaRPr lang="en-US" sz="2400" dirty="0"/>
          </a:p>
          <a:p>
            <a:pPr marL="0" indent="0" algn="ctr">
              <a:buNone/>
            </a:pPr>
            <a:r>
              <a:rPr lang="en-US" sz="2000" dirty="0">
                <a:solidFill>
                  <a:srgbClr val="7030A0"/>
                </a:solidFill>
              </a:rPr>
              <a:t>U.S. Department of Health and Human Services &amp; U.S. Department of Education (2015). Policy Statement on Inclusion of Children with Disabilities in Early Childhood Programs</a:t>
            </a:r>
          </a:p>
          <a:p>
            <a:pPr marL="0" indent="0">
              <a:buNone/>
            </a:pPr>
            <a:endParaRPr lang="en-US" dirty="0"/>
          </a:p>
        </p:txBody>
      </p:sp>
    </p:spTree>
    <p:extLst>
      <p:ext uri="{BB962C8B-B14F-4D97-AF65-F5344CB8AC3E}">
        <p14:creationId xmlns:p14="http://schemas.microsoft.com/office/powerpoint/2010/main" val="2181160285"/>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1295</TotalTime>
  <Words>1334</Words>
  <Application>Microsoft Office PowerPoint</Application>
  <PresentationFormat>On-screen Show (4:3)</PresentationFormat>
  <Paragraphs>115</Paragraphs>
  <Slides>17</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Courier New</vt:lpstr>
      <vt:lpstr>1_Office Theme</vt:lpstr>
      <vt:lpstr>Early Childhood Inclusion:   </vt:lpstr>
      <vt:lpstr>Early Childhood Inclusion</vt:lpstr>
      <vt:lpstr>The Future of Early Childhood Inclusion Topics</vt:lpstr>
      <vt:lpstr>Historically</vt:lpstr>
      <vt:lpstr>Challenges to the “Inclusion Class”</vt:lpstr>
      <vt:lpstr>Challenges to the “Inclusion Class” cont. </vt:lpstr>
      <vt:lpstr>Parallel Paths</vt:lpstr>
      <vt:lpstr>Is separate ever equal?</vt:lpstr>
      <vt:lpstr>Bigger than us…</vt:lpstr>
      <vt:lpstr>Lack of Progress</vt:lpstr>
      <vt:lpstr>Lack of Progress, cont’d</vt:lpstr>
      <vt:lpstr>Paradigm Shift</vt:lpstr>
      <vt:lpstr>Belonging</vt:lpstr>
      <vt:lpstr>Erik W. Carter’s Dimensions of Belonging</vt:lpstr>
      <vt:lpstr>Inclusion</vt:lpstr>
      <vt:lpstr>The Future: Participation &amp; Belonging</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M Seale</dc:creator>
  <cp:lastModifiedBy>Darla Gundler</cp:lastModifiedBy>
  <cp:revision>7</cp:revision>
  <dcterms:created xsi:type="dcterms:W3CDTF">2021-09-15T18:42:42Z</dcterms:created>
  <dcterms:modified xsi:type="dcterms:W3CDTF">2023-09-19T15:31:27Z</dcterms:modified>
</cp:coreProperties>
</file>